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6" r:id="rId3"/>
  </p:sldMasterIdLst>
  <p:notesMasterIdLst>
    <p:notesMasterId r:id="rId30"/>
  </p:notesMasterIdLst>
  <p:sldIdLst>
    <p:sldId id="370" r:id="rId4"/>
    <p:sldId id="406" r:id="rId5"/>
    <p:sldId id="410" r:id="rId6"/>
    <p:sldId id="409" r:id="rId7"/>
    <p:sldId id="383" r:id="rId8"/>
    <p:sldId id="385" r:id="rId9"/>
    <p:sldId id="389" r:id="rId10"/>
    <p:sldId id="391" r:id="rId11"/>
    <p:sldId id="388" r:id="rId12"/>
    <p:sldId id="407" r:id="rId13"/>
    <p:sldId id="390" r:id="rId14"/>
    <p:sldId id="387" r:id="rId15"/>
    <p:sldId id="386" r:id="rId16"/>
    <p:sldId id="392" r:id="rId17"/>
    <p:sldId id="398" r:id="rId18"/>
    <p:sldId id="399" r:id="rId19"/>
    <p:sldId id="400" r:id="rId20"/>
    <p:sldId id="396" r:id="rId21"/>
    <p:sldId id="401" r:id="rId22"/>
    <p:sldId id="402" r:id="rId23"/>
    <p:sldId id="397" r:id="rId24"/>
    <p:sldId id="403" r:id="rId25"/>
    <p:sldId id="394" r:id="rId26"/>
    <p:sldId id="404" r:id="rId27"/>
    <p:sldId id="405" r:id="rId28"/>
    <p:sldId id="408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2C10B-DF65-43FB-8B54-6E34C079E691}" v="114" dt="2023-12-01T13:52:57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tälä Jari (LUKE)" userId="2e3bc9aa-ae0f-4895-8cef-fd62651a3c43" providerId="ADAL" clId="{3842C10B-DF65-43FB-8B54-6E34C079E691}"/>
    <pc:docChg chg="undo redo custSel addSld delSld modSld sldOrd">
      <pc:chgData name="Setälä Jari (LUKE)" userId="2e3bc9aa-ae0f-4895-8cef-fd62651a3c43" providerId="ADAL" clId="{3842C10B-DF65-43FB-8B54-6E34C079E691}" dt="2023-12-19T08:12:43.494" v="22637" actId="20577"/>
      <pc:docMkLst>
        <pc:docMk/>
      </pc:docMkLst>
      <pc:sldChg chg="del">
        <pc:chgData name="Setälä Jari (LUKE)" userId="2e3bc9aa-ae0f-4895-8cef-fd62651a3c43" providerId="ADAL" clId="{3842C10B-DF65-43FB-8B54-6E34C079E691}" dt="2023-11-22T14:13:14.414" v="4645" actId="47"/>
        <pc:sldMkLst>
          <pc:docMk/>
          <pc:sldMk cId="691439842" sldId="261"/>
        </pc:sldMkLst>
      </pc:sldChg>
      <pc:sldChg chg="addSp delSp modSp mod">
        <pc:chgData name="Setälä Jari (LUKE)" userId="2e3bc9aa-ae0f-4895-8cef-fd62651a3c43" providerId="ADAL" clId="{3842C10B-DF65-43FB-8B54-6E34C079E691}" dt="2023-12-19T08:12:43.494" v="22637" actId="20577"/>
        <pc:sldMkLst>
          <pc:docMk/>
          <pc:sldMk cId="558952483" sldId="370"/>
        </pc:sldMkLst>
        <pc:spChg chg="mod">
          <ac:chgData name="Setälä Jari (LUKE)" userId="2e3bc9aa-ae0f-4895-8cef-fd62651a3c43" providerId="ADAL" clId="{3842C10B-DF65-43FB-8B54-6E34C079E691}" dt="2023-11-27T08:30:52.138" v="10594" actId="20577"/>
          <ac:spMkLst>
            <pc:docMk/>
            <pc:sldMk cId="558952483" sldId="370"/>
            <ac:spMk id="2" creationId="{FA602B3B-C227-B012-50C4-E69D0340604A}"/>
          </ac:spMkLst>
        </pc:spChg>
        <pc:spChg chg="del">
          <ac:chgData name="Setälä Jari (LUKE)" userId="2e3bc9aa-ae0f-4895-8cef-fd62651a3c43" providerId="ADAL" clId="{3842C10B-DF65-43FB-8B54-6E34C079E691}" dt="2023-11-22T14:09:50.911" v="4623"/>
          <ac:spMkLst>
            <pc:docMk/>
            <pc:sldMk cId="558952483" sldId="370"/>
            <ac:spMk id="3" creationId="{7EAAC577-640F-267F-BC20-44B9F91A5D21}"/>
          </ac:spMkLst>
        </pc:spChg>
        <pc:spChg chg="del">
          <ac:chgData name="Setälä Jari (LUKE)" userId="2e3bc9aa-ae0f-4895-8cef-fd62651a3c43" providerId="ADAL" clId="{3842C10B-DF65-43FB-8B54-6E34C079E691}" dt="2023-11-22T14:08:32.450" v="4615"/>
          <ac:spMkLst>
            <pc:docMk/>
            <pc:sldMk cId="558952483" sldId="370"/>
            <ac:spMk id="4" creationId="{32A3E470-F3BA-FAC3-332E-6865403370A7}"/>
          </ac:spMkLst>
        </pc:spChg>
        <pc:spChg chg="add del">
          <ac:chgData name="Setälä Jari (LUKE)" userId="2e3bc9aa-ae0f-4895-8cef-fd62651a3c43" providerId="ADAL" clId="{3842C10B-DF65-43FB-8B54-6E34C079E691}" dt="2023-11-22T14:08:51.554" v="4617" actId="22"/>
          <ac:spMkLst>
            <pc:docMk/>
            <pc:sldMk cId="558952483" sldId="370"/>
            <ac:spMk id="7" creationId="{C6E91928-BB15-86CA-4539-18FA0B422B62}"/>
          </ac:spMkLst>
        </pc:spChg>
        <pc:spChg chg="add mod">
          <ac:chgData name="Setälä Jari (LUKE)" userId="2e3bc9aa-ae0f-4895-8cef-fd62651a3c43" providerId="ADAL" clId="{3842C10B-DF65-43FB-8B54-6E34C079E691}" dt="2023-12-19T08:12:43.494" v="22637" actId="20577"/>
          <ac:spMkLst>
            <pc:docMk/>
            <pc:sldMk cId="558952483" sldId="370"/>
            <ac:spMk id="8" creationId="{05B82E2E-8731-2714-23B3-A2C3C65C8A08}"/>
          </ac:spMkLst>
        </pc:spChg>
        <pc:picChg chg="add mod">
          <ac:chgData name="Setälä Jari (LUKE)" userId="2e3bc9aa-ae0f-4895-8cef-fd62651a3c43" providerId="ADAL" clId="{3842C10B-DF65-43FB-8B54-6E34C079E691}" dt="2023-11-22T14:08:32.450" v="4615"/>
          <ac:picMkLst>
            <pc:docMk/>
            <pc:sldMk cId="558952483" sldId="370"/>
            <ac:picMk id="5" creationId="{93CAE86E-DD44-AF75-4B28-192BDED499B6}"/>
          </ac:picMkLst>
        </pc:picChg>
      </pc:sldChg>
      <pc:sldChg chg="del">
        <pc:chgData name="Setälä Jari (LUKE)" userId="2e3bc9aa-ae0f-4895-8cef-fd62651a3c43" providerId="ADAL" clId="{3842C10B-DF65-43FB-8B54-6E34C079E691}" dt="2023-11-22T14:11:01.445" v="4639" actId="47"/>
        <pc:sldMkLst>
          <pc:docMk/>
          <pc:sldMk cId="1488718710" sldId="375"/>
        </pc:sldMkLst>
      </pc:sldChg>
      <pc:sldChg chg="del">
        <pc:chgData name="Setälä Jari (LUKE)" userId="2e3bc9aa-ae0f-4895-8cef-fd62651a3c43" providerId="ADAL" clId="{3842C10B-DF65-43FB-8B54-6E34C079E691}" dt="2023-11-22T14:13:18.111" v="4646" actId="47"/>
        <pc:sldMkLst>
          <pc:docMk/>
          <pc:sldMk cId="2920730972" sldId="376"/>
        </pc:sldMkLst>
      </pc:sldChg>
      <pc:sldChg chg="addSp delSp modSp del mod">
        <pc:chgData name="Setälä Jari (LUKE)" userId="2e3bc9aa-ae0f-4895-8cef-fd62651a3c43" providerId="ADAL" clId="{3842C10B-DF65-43FB-8B54-6E34C079E691}" dt="2023-11-22T14:18:47.921" v="4736" actId="47"/>
        <pc:sldMkLst>
          <pc:docMk/>
          <pc:sldMk cId="335474625" sldId="377"/>
        </pc:sldMkLst>
        <pc:spChg chg="del">
          <ac:chgData name="Setälä Jari (LUKE)" userId="2e3bc9aa-ae0f-4895-8cef-fd62651a3c43" providerId="ADAL" clId="{3842C10B-DF65-43FB-8B54-6E34C079E691}" dt="2023-11-22T14:13:52.272" v="4647" actId="21"/>
          <ac:spMkLst>
            <pc:docMk/>
            <pc:sldMk cId="335474625" sldId="377"/>
            <ac:spMk id="2" creationId="{C6A76AB9-80E7-8C6A-EDEB-A3AA74E70660}"/>
          </ac:spMkLst>
        </pc:spChg>
        <pc:spChg chg="del mod">
          <ac:chgData name="Setälä Jari (LUKE)" userId="2e3bc9aa-ae0f-4895-8cef-fd62651a3c43" providerId="ADAL" clId="{3842C10B-DF65-43FB-8B54-6E34C079E691}" dt="2023-11-22T14:13:52.272" v="4647" actId="21"/>
          <ac:spMkLst>
            <pc:docMk/>
            <pc:sldMk cId="335474625" sldId="377"/>
            <ac:spMk id="3" creationId="{8098BBEB-2CC0-5CEF-22BB-0ECD105FD574}"/>
          </ac:spMkLst>
        </pc:spChg>
        <pc:spChg chg="add mod">
          <ac:chgData name="Setälä Jari (LUKE)" userId="2e3bc9aa-ae0f-4895-8cef-fd62651a3c43" providerId="ADAL" clId="{3842C10B-DF65-43FB-8B54-6E34C079E691}" dt="2023-11-22T14:13:52.272" v="4647" actId="21"/>
          <ac:spMkLst>
            <pc:docMk/>
            <pc:sldMk cId="335474625" sldId="377"/>
            <ac:spMk id="5" creationId="{5589E307-9465-C651-B9E4-31C8D0E139EB}"/>
          </ac:spMkLst>
        </pc:spChg>
        <pc:spChg chg="add mod">
          <ac:chgData name="Setälä Jari (LUKE)" userId="2e3bc9aa-ae0f-4895-8cef-fd62651a3c43" providerId="ADAL" clId="{3842C10B-DF65-43FB-8B54-6E34C079E691}" dt="2023-11-22T14:13:52.272" v="4647" actId="21"/>
          <ac:spMkLst>
            <pc:docMk/>
            <pc:sldMk cId="335474625" sldId="377"/>
            <ac:spMk id="7" creationId="{4C1BAF82-728D-5D96-15E9-CFFF717804E6}"/>
          </ac:spMkLst>
        </pc:spChg>
      </pc:sldChg>
      <pc:sldChg chg="addSp delSp modSp del mod ord">
        <pc:chgData name="Setälä Jari (LUKE)" userId="2e3bc9aa-ae0f-4895-8cef-fd62651a3c43" providerId="ADAL" clId="{3842C10B-DF65-43FB-8B54-6E34C079E691}" dt="2023-11-22T14:18:47.921" v="4736" actId="47"/>
        <pc:sldMkLst>
          <pc:docMk/>
          <pc:sldMk cId="2850461580" sldId="378"/>
        </pc:sldMkLst>
        <pc:spChg chg="del mod">
          <ac:chgData name="Setälä Jari (LUKE)" userId="2e3bc9aa-ae0f-4895-8cef-fd62651a3c43" providerId="ADAL" clId="{3842C10B-DF65-43FB-8B54-6E34C079E691}" dt="2023-11-22T14:17:37.267" v="4705" actId="21"/>
          <ac:spMkLst>
            <pc:docMk/>
            <pc:sldMk cId="2850461580" sldId="378"/>
            <ac:spMk id="2" creationId="{C6A76AB9-80E7-8C6A-EDEB-A3AA74E70660}"/>
          </ac:spMkLst>
        </pc:spChg>
        <pc:spChg chg="del mod">
          <ac:chgData name="Setälä Jari (LUKE)" userId="2e3bc9aa-ae0f-4895-8cef-fd62651a3c43" providerId="ADAL" clId="{3842C10B-DF65-43FB-8B54-6E34C079E691}" dt="2023-11-22T14:17:37.267" v="4705" actId="21"/>
          <ac:spMkLst>
            <pc:docMk/>
            <pc:sldMk cId="2850461580" sldId="378"/>
            <ac:spMk id="3" creationId="{8098BBEB-2CC0-5CEF-22BB-0ECD105FD574}"/>
          </ac:spMkLst>
        </pc:spChg>
        <pc:spChg chg="add mod">
          <ac:chgData name="Setälä Jari (LUKE)" userId="2e3bc9aa-ae0f-4895-8cef-fd62651a3c43" providerId="ADAL" clId="{3842C10B-DF65-43FB-8B54-6E34C079E691}" dt="2023-11-22T14:17:37.267" v="4705" actId="21"/>
          <ac:spMkLst>
            <pc:docMk/>
            <pc:sldMk cId="2850461580" sldId="378"/>
            <ac:spMk id="5" creationId="{DF329314-3F0A-ECF3-6E0C-C188349DB2A1}"/>
          </ac:spMkLst>
        </pc:spChg>
        <pc:spChg chg="add mod">
          <ac:chgData name="Setälä Jari (LUKE)" userId="2e3bc9aa-ae0f-4895-8cef-fd62651a3c43" providerId="ADAL" clId="{3842C10B-DF65-43FB-8B54-6E34C079E691}" dt="2023-11-22T14:17:37.267" v="4705" actId="21"/>
          <ac:spMkLst>
            <pc:docMk/>
            <pc:sldMk cId="2850461580" sldId="378"/>
            <ac:spMk id="7" creationId="{FCD58779-1A1F-4C20-D103-E6663D3C8928}"/>
          </ac:spMkLst>
        </pc:spChg>
      </pc:sldChg>
      <pc:sldChg chg="addSp delSp modSp del mod">
        <pc:chgData name="Setälä Jari (LUKE)" userId="2e3bc9aa-ae0f-4895-8cef-fd62651a3c43" providerId="ADAL" clId="{3842C10B-DF65-43FB-8B54-6E34C079E691}" dt="2023-11-22T14:18:47.921" v="4736" actId="47"/>
        <pc:sldMkLst>
          <pc:docMk/>
          <pc:sldMk cId="3830925399" sldId="379"/>
        </pc:sldMkLst>
        <pc:spChg chg="del mod">
          <ac:chgData name="Setälä Jari (LUKE)" userId="2e3bc9aa-ae0f-4895-8cef-fd62651a3c43" providerId="ADAL" clId="{3842C10B-DF65-43FB-8B54-6E34C079E691}" dt="2023-11-22T14:16:19.263" v="4692" actId="21"/>
          <ac:spMkLst>
            <pc:docMk/>
            <pc:sldMk cId="3830925399" sldId="379"/>
            <ac:spMk id="2" creationId="{C6A76AB9-80E7-8C6A-EDEB-A3AA74E70660}"/>
          </ac:spMkLst>
        </pc:spChg>
        <pc:spChg chg="del mod">
          <ac:chgData name="Setälä Jari (LUKE)" userId="2e3bc9aa-ae0f-4895-8cef-fd62651a3c43" providerId="ADAL" clId="{3842C10B-DF65-43FB-8B54-6E34C079E691}" dt="2023-11-22T14:16:19.263" v="4692" actId="21"/>
          <ac:spMkLst>
            <pc:docMk/>
            <pc:sldMk cId="3830925399" sldId="379"/>
            <ac:spMk id="3" creationId="{8098BBEB-2CC0-5CEF-22BB-0ECD105FD574}"/>
          </ac:spMkLst>
        </pc:spChg>
        <pc:spChg chg="add mod">
          <ac:chgData name="Setälä Jari (LUKE)" userId="2e3bc9aa-ae0f-4895-8cef-fd62651a3c43" providerId="ADAL" clId="{3842C10B-DF65-43FB-8B54-6E34C079E691}" dt="2023-11-22T14:16:19.263" v="4692" actId="21"/>
          <ac:spMkLst>
            <pc:docMk/>
            <pc:sldMk cId="3830925399" sldId="379"/>
            <ac:spMk id="5" creationId="{B7DF3760-0596-028D-5194-817376F7BF29}"/>
          </ac:spMkLst>
        </pc:spChg>
        <pc:spChg chg="add mod">
          <ac:chgData name="Setälä Jari (LUKE)" userId="2e3bc9aa-ae0f-4895-8cef-fd62651a3c43" providerId="ADAL" clId="{3842C10B-DF65-43FB-8B54-6E34C079E691}" dt="2023-11-22T14:16:19.263" v="4692" actId="21"/>
          <ac:spMkLst>
            <pc:docMk/>
            <pc:sldMk cId="3830925399" sldId="379"/>
            <ac:spMk id="7" creationId="{F942CBB7-96A2-3BCB-35F8-4CEC82E05993}"/>
          </ac:spMkLst>
        </pc:spChg>
      </pc:sldChg>
      <pc:sldChg chg="addSp delSp modSp del mod">
        <pc:chgData name="Setälä Jari (LUKE)" userId="2e3bc9aa-ae0f-4895-8cef-fd62651a3c43" providerId="ADAL" clId="{3842C10B-DF65-43FB-8B54-6E34C079E691}" dt="2023-11-22T14:18:47.921" v="4736" actId="47"/>
        <pc:sldMkLst>
          <pc:docMk/>
          <pc:sldMk cId="2256044642" sldId="380"/>
        </pc:sldMkLst>
        <pc:spChg chg="del mod">
          <ac:chgData name="Setälä Jari (LUKE)" userId="2e3bc9aa-ae0f-4895-8cef-fd62651a3c43" providerId="ADAL" clId="{3842C10B-DF65-43FB-8B54-6E34C079E691}" dt="2023-11-22T14:17:13.162" v="4702" actId="21"/>
          <ac:spMkLst>
            <pc:docMk/>
            <pc:sldMk cId="2256044642" sldId="380"/>
            <ac:spMk id="2" creationId="{C6A76AB9-80E7-8C6A-EDEB-A3AA74E70660}"/>
          </ac:spMkLst>
        </pc:spChg>
        <pc:spChg chg="del mod">
          <ac:chgData name="Setälä Jari (LUKE)" userId="2e3bc9aa-ae0f-4895-8cef-fd62651a3c43" providerId="ADAL" clId="{3842C10B-DF65-43FB-8B54-6E34C079E691}" dt="2023-11-22T13:08:52.075" v="1720" actId="478"/>
          <ac:spMkLst>
            <pc:docMk/>
            <pc:sldMk cId="2256044642" sldId="380"/>
            <ac:spMk id="3" creationId="{8098BBEB-2CC0-5CEF-22BB-0ECD105FD574}"/>
          </ac:spMkLst>
        </pc:spChg>
        <pc:spChg chg="add del mod">
          <ac:chgData name="Setälä Jari (LUKE)" userId="2e3bc9aa-ae0f-4895-8cef-fd62651a3c43" providerId="ADAL" clId="{3842C10B-DF65-43FB-8B54-6E34C079E691}" dt="2023-11-22T13:08:56.664" v="1721" actId="478"/>
          <ac:spMkLst>
            <pc:docMk/>
            <pc:sldMk cId="2256044642" sldId="380"/>
            <ac:spMk id="5" creationId="{29379F0E-D2C2-65D8-FA3F-E899FC4E30EB}"/>
          </ac:spMkLst>
        </pc:spChg>
        <pc:spChg chg="add mod">
          <ac:chgData name="Setälä Jari (LUKE)" userId="2e3bc9aa-ae0f-4895-8cef-fd62651a3c43" providerId="ADAL" clId="{3842C10B-DF65-43FB-8B54-6E34C079E691}" dt="2023-11-22T14:17:13.162" v="4702" actId="21"/>
          <ac:spMkLst>
            <pc:docMk/>
            <pc:sldMk cId="2256044642" sldId="380"/>
            <ac:spMk id="8" creationId="{3A766EE2-5CCE-0093-FA53-0542C83B96AD}"/>
          </ac:spMkLst>
        </pc:spChg>
        <pc:picChg chg="add del mod">
          <ac:chgData name="Setälä Jari (LUKE)" userId="2e3bc9aa-ae0f-4895-8cef-fd62651a3c43" providerId="ADAL" clId="{3842C10B-DF65-43FB-8B54-6E34C079E691}" dt="2023-11-22T14:17:13.162" v="4702" actId="21"/>
          <ac:picMkLst>
            <pc:docMk/>
            <pc:sldMk cId="2256044642" sldId="380"/>
            <ac:picMk id="6" creationId="{53C79159-5392-F5D0-827C-745E1B95E45A}"/>
          </ac:picMkLst>
        </pc:picChg>
      </pc:sldChg>
      <pc:sldChg chg="add del">
        <pc:chgData name="Setälä Jari (LUKE)" userId="2e3bc9aa-ae0f-4895-8cef-fd62651a3c43" providerId="ADAL" clId="{3842C10B-DF65-43FB-8B54-6E34C079E691}" dt="2023-11-22T13:09:04.040" v="1723"/>
        <pc:sldMkLst>
          <pc:docMk/>
          <pc:sldMk cId="425944653" sldId="381"/>
        </pc:sldMkLst>
      </pc:sldChg>
      <pc:sldChg chg="addSp delSp modSp del mod ord">
        <pc:chgData name="Setälä Jari (LUKE)" userId="2e3bc9aa-ae0f-4895-8cef-fd62651a3c43" providerId="ADAL" clId="{3842C10B-DF65-43FB-8B54-6E34C079E691}" dt="2023-11-22T14:18:47.921" v="4736" actId="47"/>
        <pc:sldMkLst>
          <pc:docMk/>
          <pc:sldMk cId="2513172739" sldId="381"/>
        </pc:sldMkLst>
        <pc:spChg chg="del mod">
          <ac:chgData name="Setälä Jari (LUKE)" userId="2e3bc9aa-ae0f-4895-8cef-fd62651a3c43" providerId="ADAL" clId="{3842C10B-DF65-43FB-8B54-6E34C079E691}" dt="2023-11-22T14:14:47.007" v="4654" actId="21"/>
          <ac:spMkLst>
            <pc:docMk/>
            <pc:sldMk cId="2513172739" sldId="381"/>
            <ac:spMk id="2" creationId="{C6A76AB9-80E7-8C6A-EDEB-A3AA74E70660}"/>
          </ac:spMkLst>
        </pc:spChg>
        <pc:spChg chg="del mod">
          <ac:chgData name="Setälä Jari (LUKE)" userId="2e3bc9aa-ae0f-4895-8cef-fd62651a3c43" providerId="ADAL" clId="{3842C10B-DF65-43FB-8B54-6E34C079E691}" dt="2023-11-22T14:14:47.007" v="4654" actId="21"/>
          <ac:spMkLst>
            <pc:docMk/>
            <pc:sldMk cId="2513172739" sldId="381"/>
            <ac:spMk id="3" creationId="{8098BBEB-2CC0-5CEF-22BB-0ECD105FD574}"/>
          </ac:spMkLst>
        </pc:spChg>
        <pc:spChg chg="add mod">
          <ac:chgData name="Setälä Jari (LUKE)" userId="2e3bc9aa-ae0f-4895-8cef-fd62651a3c43" providerId="ADAL" clId="{3842C10B-DF65-43FB-8B54-6E34C079E691}" dt="2023-11-22T14:14:47.007" v="4654" actId="21"/>
          <ac:spMkLst>
            <pc:docMk/>
            <pc:sldMk cId="2513172739" sldId="381"/>
            <ac:spMk id="5" creationId="{87146AF6-F7FC-7D25-5E1E-30EBCEDA350D}"/>
          </ac:spMkLst>
        </pc:spChg>
        <pc:spChg chg="add mod">
          <ac:chgData name="Setälä Jari (LUKE)" userId="2e3bc9aa-ae0f-4895-8cef-fd62651a3c43" providerId="ADAL" clId="{3842C10B-DF65-43FB-8B54-6E34C079E691}" dt="2023-11-22T14:14:47.007" v="4654" actId="21"/>
          <ac:spMkLst>
            <pc:docMk/>
            <pc:sldMk cId="2513172739" sldId="381"/>
            <ac:spMk id="7" creationId="{2FF97EEB-8736-081E-E498-76DB0F7C0C01}"/>
          </ac:spMkLst>
        </pc:spChg>
      </pc:sldChg>
      <pc:sldChg chg="delSp modSp del mod">
        <pc:chgData name="Setälä Jari (LUKE)" userId="2e3bc9aa-ae0f-4895-8cef-fd62651a3c43" providerId="ADAL" clId="{3842C10B-DF65-43FB-8B54-6E34C079E691}" dt="2023-11-22T14:18:47.921" v="4736" actId="47"/>
        <pc:sldMkLst>
          <pc:docMk/>
          <pc:sldMk cId="1944187483" sldId="382"/>
        </pc:sldMkLst>
        <pc:spChg chg="mod">
          <ac:chgData name="Setälä Jari (LUKE)" userId="2e3bc9aa-ae0f-4895-8cef-fd62651a3c43" providerId="ADAL" clId="{3842C10B-DF65-43FB-8B54-6E34C079E691}" dt="2023-11-22T13:44:02.829" v="4149" actId="20577"/>
          <ac:spMkLst>
            <pc:docMk/>
            <pc:sldMk cId="1944187483" sldId="382"/>
            <ac:spMk id="2" creationId="{A7180B8D-570F-D0EE-7A60-9F220EB43401}"/>
          </ac:spMkLst>
        </pc:spChg>
        <pc:spChg chg="del mod">
          <ac:chgData name="Setälä Jari (LUKE)" userId="2e3bc9aa-ae0f-4895-8cef-fd62651a3c43" providerId="ADAL" clId="{3842C10B-DF65-43FB-8B54-6E34C079E691}" dt="2023-11-22T13:44:07.404" v="4150" actId="478"/>
          <ac:spMkLst>
            <pc:docMk/>
            <pc:sldMk cId="1944187483" sldId="382"/>
            <ac:spMk id="3" creationId="{296CD97E-7CE0-0A29-3AFC-F8AD10F58597}"/>
          </ac:spMkLst>
        </pc:spChg>
        <pc:picChg chg="mod">
          <ac:chgData name="Setälä Jari (LUKE)" userId="2e3bc9aa-ae0f-4895-8cef-fd62651a3c43" providerId="ADAL" clId="{3842C10B-DF65-43FB-8B54-6E34C079E691}" dt="2023-11-22T13:44:27.740" v="4152" actId="1076"/>
          <ac:picMkLst>
            <pc:docMk/>
            <pc:sldMk cId="1944187483" sldId="382"/>
            <ac:picMk id="5" creationId="{9535C4FC-37BB-DC2D-318A-2C7B98FD1C15}"/>
          </ac:picMkLst>
        </pc:picChg>
      </pc:sldChg>
      <pc:sldChg chg="new del">
        <pc:chgData name="Setälä Jari (LUKE)" userId="2e3bc9aa-ae0f-4895-8cef-fd62651a3c43" providerId="ADAL" clId="{3842C10B-DF65-43FB-8B54-6E34C079E691}" dt="2023-11-22T14:09:31.317" v="4622" actId="680"/>
        <pc:sldMkLst>
          <pc:docMk/>
          <pc:sldMk cId="4013507515" sldId="383"/>
        </pc:sldMkLst>
      </pc:sldChg>
      <pc:sldChg chg="addSp delSp modSp new mod">
        <pc:chgData name="Setälä Jari (LUKE)" userId="2e3bc9aa-ae0f-4895-8cef-fd62651a3c43" providerId="ADAL" clId="{3842C10B-DF65-43FB-8B54-6E34C079E691}" dt="2023-12-01T09:33:54.499" v="13993" actId="1076"/>
        <pc:sldMkLst>
          <pc:docMk/>
          <pc:sldMk cId="4130283041" sldId="383"/>
        </pc:sldMkLst>
        <pc:spChg chg="mod">
          <ac:chgData name="Setälä Jari (LUKE)" userId="2e3bc9aa-ae0f-4895-8cef-fd62651a3c43" providerId="ADAL" clId="{3842C10B-DF65-43FB-8B54-6E34C079E691}" dt="2023-12-01T09:33:32.163" v="13973" actId="14100"/>
          <ac:spMkLst>
            <pc:docMk/>
            <pc:sldMk cId="4130283041" sldId="383"/>
            <ac:spMk id="2" creationId="{C6AA5FFC-F0C9-0EA0-DD9C-F0B678911B0E}"/>
          </ac:spMkLst>
        </pc:spChg>
        <pc:spChg chg="del">
          <ac:chgData name="Setälä Jari (LUKE)" userId="2e3bc9aa-ae0f-4895-8cef-fd62651a3c43" providerId="ADAL" clId="{3842C10B-DF65-43FB-8B54-6E34C079E691}" dt="2023-12-01T08:51:54.951" v="13614" actId="478"/>
          <ac:spMkLst>
            <pc:docMk/>
            <pc:sldMk cId="4130283041" sldId="383"/>
            <ac:spMk id="3" creationId="{FCD7AC80-E858-2D5B-717D-07B94AC26E1E}"/>
          </ac:spMkLst>
        </pc:spChg>
        <pc:spChg chg="add del mod">
          <ac:chgData name="Setälä Jari (LUKE)" userId="2e3bc9aa-ae0f-4895-8cef-fd62651a3c43" providerId="ADAL" clId="{3842C10B-DF65-43FB-8B54-6E34C079E691}" dt="2023-12-01T08:51:20.392" v="13570" actId="478"/>
          <ac:spMkLst>
            <pc:docMk/>
            <pc:sldMk cId="4130283041" sldId="383"/>
            <ac:spMk id="4" creationId="{4F38F17D-2416-1074-3C86-3BA8C4559F94}"/>
          </ac:spMkLst>
        </pc:spChg>
        <pc:spChg chg="add del mod">
          <ac:chgData name="Setälä Jari (LUKE)" userId="2e3bc9aa-ae0f-4895-8cef-fd62651a3c43" providerId="ADAL" clId="{3842C10B-DF65-43FB-8B54-6E34C079E691}" dt="2023-12-01T09:00:15.953" v="13646" actId="478"/>
          <ac:spMkLst>
            <pc:docMk/>
            <pc:sldMk cId="4130283041" sldId="383"/>
            <ac:spMk id="5" creationId="{B472685C-EFB2-4CB4-FBD5-6251E69CE770}"/>
          </ac:spMkLst>
        </pc:spChg>
        <pc:spChg chg="add mod">
          <ac:chgData name="Setälä Jari (LUKE)" userId="2e3bc9aa-ae0f-4895-8cef-fd62651a3c43" providerId="ADAL" clId="{3842C10B-DF65-43FB-8B54-6E34C079E691}" dt="2023-12-01T09:05:02.260" v="13681" actId="1076"/>
          <ac:spMkLst>
            <pc:docMk/>
            <pc:sldMk cId="4130283041" sldId="383"/>
            <ac:spMk id="8" creationId="{E643196E-8FEC-9ABA-0B75-522B49FB59F7}"/>
          </ac:spMkLst>
        </pc:spChg>
        <pc:spChg chg="add mod">
          <ac:chgData name="Setälä Jari (LUKE)" userId="2e3bc9aa-ae0f-4895-8cef-fd62651a3c43" providerId="ADAL" clId="{3842C10B-DF65-43FB-8B54-6E34C079E691}" dt="2023-12-01T09:33:54.499" v="13993" actId="1076"/>
          <ac:spMkLst>
            <pc:docMk/>
            <pc:sldMk cId="4130283041" sldId="383"/>
            <ac:spMk id="10" creationId="{65E0834B-2701-B138-DE29-EC4D16825787}"/>
          </ac:spMkLst>
        </pc:spChg>
        <pc:picChg chg="add mod">
          <ac:chgData name="Setälä Jari (LUKE)" userId="2e3bc9aa-ae0f-4895-8cef-fd62651a3c43" providerId="ADAL" clId="{3842C10B-DF65-43FB-8B54-6E34C079E691}" dt="2023-12-01T09:05:32.872" v="13683" actId="1076"/>
          <ac:picMkLst>
            <pc:docMk/>
            <pc:sldMk cId="4130283041" sldId="383"/>
            <ac:picMk id="6" creationId="{4C02BD8E-EECE-238B-205D-99210CAD1C3F}"/>
          </ac:picMkLst>
        </pc:picChg>
      </pc:sldChg>
      <pc:sldChg chg="del">
        <pc:chgData name="Setälä Jari (LUKE)" userId="2e3bc9aa-ae0f-4895-8cef-fd62651a3c43" providerId="ADAL" clId="{3842C10B-DF65-43FB-8B54-6E34C079E691}" dt="2023-12-01T13:39:27.411" v="21093" actId="47"/>
        <pc:sldMkLst>
          <pc:docMk/>
          <pc:sldMk cId="918529793" sldId="384"/>
        </pc:sldMkLst>
      </pc:sldChg>
      <pc:sldChg chg="addSp delSp modSp mod ord">
        <pc:chgData name="Setälä Jari (LUKE)" userId="2e3bc9aa-ae0f-4895-8cef-fd62651a3c43" providerId="ADAL" clId="{3842C10B-DF65-43FB-8B54-6E34C079E691}" dt="2023-12-01T09:42:23.828" v="14203" actId="1076"/>
        <pc:sldMkLst>
          <pc:docMk/>
          <pc:sldMk cId="2604414093" sldId="385"/>
        </pc:sldMkLst>
        <pc:spChg chg="add mod">
          <ac:chgData name="Setälä Jari (LUKE)" userId="2e3bc9aa-ae0f-4895-8cef-fd62651a3c43" providerId="ADAL" clId="{3842C10B-DF65-43FB-8B54-6E34C079E691}" dt="2023-12-01T09:42:18.453" v="14202" actId="1076"/>
          <ac:spMkLst>
            <pc:docMk/>
            <pc:sldMk cId="2604414093" sldId="385"/>
            <ac:spMk id="2" creationId="{13E73AEF-690F-15C6-FD45-929D9415C12E}"/>
          </ac:spMkLst>
        </pc:spChg>
        <pc:spChg chg="del">
          <ac:chgData name="Setälä Jari (LUKE)" userId="2e3bc9aa-ae0f-4895-8cef-fd62651a3c43" providerId="ADAL" clId="{3842C10B-DF65-43FB-8B54-6E34C079E691}" dt="2023-11-22T14:12:35.074" v="4644" actId="478"/>
          <ac:spMkLst>
            <pc:docMk/>
            <pc:sldMk cId="2604414093" sldId="385"/>
            <ac:spMk id="2" creationId="{C6AA5FFC-F0C9-0EA0-DD9C-F0B678911B0E}"/>
          </ac:spMkLst>
        </pc:spChg>
        <pc:spChg chg="del">
          <ac:chgData name="Setälä Jari (LUKE)" userId="2e3bc9aa-ae0f-4895-8cef-fd62651a3c43" providerId="ADAL" clId="{3842C10B-DF65-43FB-8B54-6E34C079E691}" dt="2023-11-22T14:12:30.468" v="4643" actId="478"/>
          <ac:spMkLst>
            <pc:docMk/>
            <pc:sldMk cId="2604414093" sldId="385"/>
            <ac:spMk id="3" creationId="{FCD7AC80-E858-2D5B-717D-07B94AC26E1E}"/>
          </ac:spMkLst>
        </pc:spChg>
        <pc:spChg chg="add mod">
          <ac:chgData name="Setälä Jari (LUKE)" userId="2e3bc9aa-ae0f-4895-8cef-fd62651a3c43" providerId="ADAL" clId="{3842C10B-DF65-43FB-8B54-6E34C079E691}" dt="2023-12-01T09:36:16.209" v="14024" actId="20577"/>
          <ac:spMkLst>
            <pc:docMk/>
            <pc:sldMk cId="2604414093" sldId="385"/>
            <ac:spMk id="4" creationId="{8AA40BF5-01B4-6BD9-BE6C-A571CE415C2C}"/>
          </ac:spMkLst>
        </pc:spChg>
        <pc:spChg chg="add mod">
          <ac:chgData name="Setälä Jari (LUKE)" userId="2e3bc9aa-ae0f-4895-8cef-fd62651a3c43" providerId="ADAL" clId="{3842C10B-DF65-43FB-8B54-6E34C079E691}" dt="2023-12-01T09:42:14.451" v="14201" actId="1076"/>
          <ac:spMkLst>
            <pc:docMk/>
            <pc:sldMk cId="2604414093" sldId="385"/>
            <ac:spMk id="5" creationId="{0E524EDD-AA3B-B3C5-D27B-E3646DE60275}"/>
          </ac:spMkLst>
        </pc:spChg>
        <pc:spChg chg="add mod">
          <ac:chgData name="Setälä Jari (LUKE)" userId="2e3bc9aa-ae0f-4895-8cef-fd62651a3c43" providerId="ADAL" clId="{3842C10B-DF65-43FB-8B54-6E34C079E691}" dt="2023-12-01T09:42:23.828" v="14203" actId="1076"/>
          <ac:spMkLst>
            <pc:docMk/>
            <pc:sldMk cId="2604414093" sldId="385"/>
            <ac:spMk id="6" creationId="{BD2E6AB4-7449-94F5-394E-A434DD449924}"/>
          </ac:spMkLst>
        </pc:spChg>
      </pc:sldChg>
      <pc:sldChg chg="addSp delSp modSp mod">
        <pc:chgData name="Setälä Jari (LUKE)" userId="2e3bc9aa-ae0f-4895-8cef-fd62651a3c43" providerId="ADAL" clId="{3842C10B-DF65-43FB-8B54-6E34C079E691}" dt="2023-12-01T10:17:55.998" v="15504" actId="20577"/>
        <pc:sldMkLst>
          <pc:docMk/>
          <pc:sldMk cId="1417656746" sldId="386"/>
        </pc:sldMkLst>
        <pc:spChg chg="del">
          <ac:chgData name="Setälä Jari (LUKE)" userId="2e3bc9aa-ae0f-4895-8cef-fd62651a3c43" providerId="ADAL" clId="{3842C10B-DF65-43FB-8B54-6E34C079E691}" dt="2023-11-22T14:17:44.273" v="4706" actId="478"/>
          <ac:spMkLst>
            <pc:docMk/>
            <pc:sldMk cId="1417656746" sldId="386"/>
            <ac:spMk id="2" creationId="{C6AA5FFC-F0C9-0EA0-DD9C-F0B678911B0E}"/>
          </ac:spMkLst>
        </pc:spChg>
        <pc:spChg chg="del">
          <ac:chgData name="Setälä Jari (LUKE)" userId="2e3bc9aa-ae0f-4895-8cef-fd62651a3c43" providerId="ADAL" clId="{3842C10B-DF65-43FB-8B54-6E34C079E691}" dt="2023-11-22T14:17:44.273" v="4706" actId="478"/>
          <ac:spMkLst>
            <pc:docMk/>
            <pc:sldMk cId="1417656746" sldId="386"/>
            <ac:spMk id="3" creationId="{FCD7AC80-E858-2D5B-717D-07B94AC26E1E}"/>
          </ac:spMkLst>
        </pc:spChg>
        <pc:spChg chg="add mod">
          <ac:chgData name="Setälä Jari (LUKE)" userId="2e3bc9aa-ae0f-4895-8cef-fd62651a3c43" providerId="ADAL" clId="{3842C10B-DF65-43FB-8B54-6E34C079E691}" dt="2023-11-27T10:03:58.964" v="11233" actId="1076"/>
          <ac:spMkLst>
            <pc:docMk/>
            <pc:sldMk cId="1417656746" sldId="386"/>
            <ac:spMk id="4" creationId="{08BEBCC3-E774-0530-C471-4599D1D5391A}"/>
          </ac:spMkLst>
        </pc:spChg>
        <pc:spChg chg="add mod">
          <ac:chgData name="Setälä Jari (LUKE)" userId="2e3bc9aa-ae0f-4895-8cef-fd62651a3c43" providerId="ADAL" clId="{3842C10B-DF65-43FB-8B54-6E34C079E691}" dt="2023-12-01T10:17:55.998" v="15504" actId="20577"/>
          <ac:spMkLst>
            <pc:docMk/>
            <pc:sldMk cId="1417656746" sldId="386"/>
            <ac:spMk id="5" creationId="{DD14A1C6-CF23-6ED6-E96A-46A78AEB3BCB}"/>
          </ac:spMkLst>
        </pc:spChg>
      </pc:sldChg>
      <pc:sldChg chg="addSp delSp modSp mod">
        <pc:chgData name="Setälä Jari (LUKE)" userId="2e3bc9aa-ae0f-4895-8cef-fd62651a3c43" providerId="ADAL" clId="{3842C10B-DF65-43FB-8B54-6E34C079E691}" dt="2023-12-01T10:15:38.373" v="15388" actId="20577"/>
        <pc:sldMkLst>
          <pc:docMk/>
          <pc:sldMk cId="3282407853" sldId="387"/>
        </pc:sldMkLst>
        <pc:spChg chg="add del">
          <ac:chgData name="Setälä Jari (LUKE)" userId="2e3bc9aa-ae0f-4895-8cef-fd62651a3c43" providerId="ADAL" clId="{3842C10B-DF65-43FB-8B54-6E34C079E691}" dt="2023-11-22T14:17:19.411" v="4703" actId="478"/>
          <ac:spMkLst>
            <pc:docMk/>
            <pc:sldMk cId="3282407853" sldId="387"/>
            <ac:spMk id="2" creationId="{C6AA5FFC-F0C9-0EA0-DD9C-F0B678911B0E}"/>
          </ac:spMkLst>
        </pc:spChg>
        <pc:spChg chg="add del">
          <ac:chgData name="Setälä Jari (LUKE)" userId="2e3bc9aa-ae0f-4895-8cef-fd62651a3c43" providerId="ADAL" clId="{3842C10B-DF65-43FB-8B54-6E34C079E691}" dt="2023-11-22T14:17:19.411" v="4703" actId="478"/>
          <ac:spMkLst>
            <pc:docMk/>
            <pc:sldMk cId="3282407853" sldId="387"/>
            <ac:spMk id="3" creationId="{FCD7AC80-E858-2D5B-717D-07B94AC26E1E}"/>
          </ac:spMkLst>
        </pc:spChg>
        <pc:spChg chg="add mod">
          <ac:chgData name="Setälä Jari (LUKE)" userId="2e3bc9aa-ae0f-4895-8cef-fd62651a3c43" providerId="ADAL" clId="{3842C10B-DF65-43FB-8B54-6E34C079E691}" dt="2023-12-01T10:15:38.373" v="15388" actId="20577"/>
          <ac:spMkLst>
            <pc:docMk/>
            <pc:sldMk cId="3282407853" sldId="387"/>
            <ac:spMk id="5" creationId="{5E568B4F-3D23-0B0C-2662-33AA61E5F24C}"/>
          </ac:spMkLst>
        </pc:spChg>
        <pc:picChg chg="add del mod">
          <ac:chgData name="Setälä Jari (LUKE)" userId="2e3bc9aa-ae0f-4895-8cef-fd62651a3c43" providerId="ADAL" clId="{3842C10B-DF65-43FB-8B54-6E34C079E691}" dt="2023-11-22T14:16:58.303" v="4699"/>
          <ac:picMkLst>
            <pc:docMk/>
            <pc:sldMk cId="3282407853" sldId="387"/>
            <ac:picMk id="4" creationId="{FC021869-2404-5CC8-A18F-3B1BF2AC2FCA}"/>
          </ac:picMkLst>
        </pc:picChg>
        <pc:picChg chg="add mod">
          <ac:chgData name="Setälä Jari (LUKE)" userId="2e3bc9aa-ae0f-4895-8cef-fd62651a3c43" providerId="ADAL" clId="{3842C10B-DF65-43FB-8B54-6E34C079E691}" dt="2023-11-22T14:17:21.769" v="4704"/>
          <ac:picMkLst>
            <pc:docMk/>
            <pc:sldMk cId="3282407853" sldId="387"/>
            <ac:picMk id="6" creationId="{B5BF85A8-791C-C045-0FDC-A2A951AAF6AE}"/>
          </ac:picMkLst>
        </pc:picChg>
      </pc:sldChg>
      <pc:sldChg chg="addSp delSp modSp mod ord">
        <pc:chgData name="Setälä Jari (LUKE)" userId="2e3bc9aa-ae0f-4895-8cef-fd62651a3c43" providerId="ADAL" clId="{3842C10B-DF65-43FB-8B54-6E34C079E691}" dt="2023-12-19T08:11:37.857" v="22635" actId="20577"/>
        <pc:sldMkLst>
          <pc:docMk/>
          <pc:sldMk cId="1674849056" sldId="388"/>
        </pc:sldMkLst>
        <pc:spChg chg="del">
          <ac:chgData name="Setälä Jari (LUKE)" userId="2e3bc9aa-ae0f-4895-8cef-fd62651a3c43" providerId="ADAL" clId="{3842C10B-DF65-43FB-8B54-6E34C079E691}" dt="2023-11-22T14:14:07.544" v="4651" actId="478"/>
          <ac:spMkLst>
            <pc:docMk/>
            <pc:sldMk cId="1674849056" sldId="388"/>
            <ac:spMk id="2" creationId="{C6AA5FFC-F0C9-0EA0-DD9C-F0B678911B0E}"/>
          </ac:spMkLst>
        </pc:spChg>
        <pc:spChg chg="add del mod">
          <ac:chgData name="Setälä Jari (LUKE)" userId="2e3bc9aa-ae0f-4895-8cef-fd62651a3c43" providerId="ADAL" clId="{3842C10B-DF65-43FB-8B54-6E34C079E691}" dt="2023-12-01T11:39:43.434" v="15624" actId="767"/>
          <ac:spMkLst>
            <pc:docMk/>
            <pc:sldMk cId="1674849056" sldId="388"/>
            <ac:spMk id="3" creationId="{34C81B51-FB10-7EC4-0807-CAEC1F573E53}"/>
          </ac:spMkLst>
        </pc:spChg>
        <pc:spChg chg="del">
          <ac:chgData name="Setälä Jari (LUKE)" userId="2e3bc9aa-ae0f-4895-8cef-fd62651a3c43" providerId="ADAL" clId="{3842C10B-DF65-43FB-8B54-6E34C079E691}" dt="2023-11-22T14:14:10.004" v="4652" actId="478"/>
          <ac:spMkLst>
            <pc:docMk/>
            <pc:sldMk cId="1674849056" sldId="388"/>
            <ac:spMk id="3" creationId="{FCD7AC80-E858-2D5B-717D-07B94AC26E1E}"/>
          </ac:spMkLst>
        </pc:spChg>
        <pc:spChg chg="add del mod">
          <ac:chgData name="Setälä Jari (LUKE)" userId="2e3bc9aa-ae0f-4895-8cef-fd62651a3c43" providerId="ADAL" clId="{3842C10B-DF65-43FB-8B54-6E34C079E691}" dt="2023-11-22T14:14:00.110" v="4649"/>
          <ac:spMkLst>
            <pc:docMk/>
            <pc:sldMk cId="1674849056" sldId="388"/>
            <ac:spMk id="4" creationId="{69EFD6C3-FBE7-530E-CD77-9D876B05920A}"/>
          </ac:spMkLst>
        </pc:spChg>
        <pc:spChg chg="add del mod">
          <ac:chgData name="Setälä Jari (LUKE)" userId="2e3bc9aa-ae0f-4895-8cef-fd62651a3c43" providerId="ADAL" clId="{3842C10B-DF65-43FB-8B54-6E34C079E691}" dt="2023-11-22T14:14:00.110" v="4649"/>
          <ac:spMkLst>
            <pc:docMk/>
            <pc:sldMk cId="1674849056" sldId="388"/>
            <ac:spMk id="5" creationId="{EEA15794-B1F3-7722-AEED-26F98595F904}"/>
          </ac:spMkLst>
        </pc:spChg>
        <pc:spChg chg="add mod">
          <ac:chgData name="Setälä Jari (LUKE)" userId="2e3bc9aa-ae0f-4895-8cef-fd62651a3c43" providerId="ADAL" clId="{3842C10B-DF65-43FB-8B54-6E34C079E691}" dt="2023-12-01T09:51:26.926" v="14663" actId="1076"/>
          <ac:spMkLst>
            <pc:docMk/>
            <pc:sldMk cId="1674849056" sldId="388"/>
            <ac:spMk id="6" creationId="{BA16CCE0-EBB3-CAFE-7443-8F50480FD978}"/>
          </ac:spMkLst>
        </pc:spChg>
        <pc:spChg chg="add mod">
          <ac:chgData name="Setälä Jari (LUKE)" userId="2e3bc9aa-ae0f-4895-8cef-fd62651a3c43" providerId="ADAL" clId="{3842C10B-DF65-43FB-8B54-6E34C079E691}" dt="2023-12-19T08:11:37.857" v="22635" actId="20577"/>
          <ac:spMkLst>
            <pc:docMk/>
            <pc:sldMk cId="1674849056" sldId="388"/>
            <ac:spMk id="7" creationId="{7016DCB5-BA0B-CB83-4AE0-7142536B7569}"/>
          </ac:spMkLst>
        </pc:spChg>
        <pc:picChg chg="add del mod">
          <ac:chgData name="Setälä Jari (LUKE)" userId="2e3bc9aa-ae0f-4895-8cef-fd62651a3c43" providerId="ADAL" clId="{3842C10B-DF65-43FB-8B54-6E34C079E691}" dt="2023-12-01T11:39:50.880" v="15635"/>
          <ac:picMkLst>
            <pc:docMk/>
            <pc:sldMk cId="1674849056" sldId="388"/>
            <ac:picMk id="2" creationId="{F17494B9-E740-ADAE-57EF-ADD3D215A475}"/>
          </ac:picMkLst>
        </pc:picChg>
      </pc:sldChg>
      <pc:sldChg chg="addSp delSp modSp mod ord">
        <pc:chgData name="Setälä Jari (LUKE)" userId="2e3bc9aa-ae0f-4895-8cef-fd62651a3c43" providerId="ADAL" clId="{3842C10B-DF65-43FB-8B54-6E34C079E691}" dt="2023-12-05T10:56:12.518" v="22436" actId="1076"/>
        <pc:sldMkLst>
          <pc:docMk/>
          <pc:sldMk cId="3827606301" sldId="389"/>
        </pc:sldMkLst>
        <pc:spChg chg="del">
          <ac:chgData name="Setälä Jari (LUKE)" userId="2e3bc9aa-ae0f-4895-8cef-fd62651a3c43" providerId="ADAL" clId="{3842C10B-DF65-43FB-8B54-6E34C079E691}" dt="2023-11-22T14:14:17.039" v="4653" actId="478"/>
          <ac:spMkLst>
            <pc:docMk/>
            <pc:sldMk cId="3827606301" sldId="389"/>
            <ac:spMk id="2" creationId="{C6AA5FFC-F0C9-0EA0-DD9C-F0B678911B0E}"/>
          </ac:spMkLst>
        </pc:spChg>
        <pc:spChg chg="del">
          <ac:chgData name="Setälä Jari (LUKE)" userId="2e3bc9aa-ae0f-4895-8cef-fd62651a3c43" providerId="ADAL" clId="{3842C10B-DF65-43FB-8B54-6E34C079E691}" dt="2023-11-22T14:14:17.039" v="4653" actId="478"/>
          <ac:spMkLst>
            <pc:docMk/>
            <pc:sldMk cId="3827606301" sldId="389"/>
            <ac:spMk id="3" creationId="{FCD7AC80-E858-2D5B-717D-07B94AC26E1E}"/>
          </ac:spMkLst>
        </pc:spChg>
        <pc:spChg chg="add mod">
          <ac:chgData name="Setälä Jari (LUKE)" userId="2e3bc9aa-ae0f-4895-8cef-fd62651a3c43" providerId="ADAL" clId="{3842C10B-DF65-43FB-8B54-6E34C079E691}" dt="2023-11-27T10:01:11.081" v="11198" actId="1076"/>
          <ac:spMkLst>
            <pc:docMk/>
            <pc:sldMk cId="3827606301" sldId="389"/>
            <ac:spMk id="4" creationId="{83F725B3-1C16-0961-F23D-0B4F6A9AD9DB}"/>
          </ac:spMkLst>
        </pc:spChg>
        <pc:spChg chg="add mod">
          <ac:chgData name="Setälä Jari (LUKE)" userId="2e3bc9aa-ae0f-4895-8cef-fd62651a3c43" providerId="ADAL" clId="{3842C10B-DF65-43FB-8B54-6E34C079E691}" dt="2023-12-05T10:56:12.518" v="22436" actId="1076"/>
          <ac:spMkLst>
            <pc:docMk/>
            <pc:sldMk cId="3827606301" sldId="389"/>
            <ac:spMk id="5" creationId="{0790847B-0C1D-18E7-2AC1-7571D29F9071}"/>
          </ac:spMkLst>
        </pc:spChg>
      </pc:sldChg>
      <pc:sldChg chg="addSp delSp modSp mod">
        <pc:chgData name="Setälä Jari (LUKE)" userId="2e3bc9aa-ae0f-4895-8cef-fd62651a3c43" providerId="ADAL" clId="{3842C10B-DF65-43FB-8B54-6E34C079E691}" dt="2023-12-01T10:14:31.724" v="15382" actId="20577"/>
        <pc:sldMkLst>
          <pc:docMk/>
          <pc:sldMk cId="1555371695" sldId="390"/>
        </pc:sldMkLst>
        <pc:spChg chg="del">
          <ac:chgData name="Setälä Jari (LUKE)" userId="2e3bc9aa-ae0f-4895-8cef-fd62651a3c43" providerId="ADAL" clId="{3842C10B-DF65-43FB-8B54-6E34C079E691}" dt="2023-11-22T14:16:25.913" v="4693" actId="478"/>
          <ac:spMkLst>
            <pc:docMk/>
            <pc:sldMk cId="1555371695" sldId="390"/>
            <ac:spMk id="2" creationId="{C6AA5FFC-F0C9-0EA0-DD9C-F0B678911B0E}"/>
          </ac:spMkLst>
        </pc:spChg>
        <pc:spChg chg="del">
          <ac:chgData name="Setälä Jari (LUKE)" userId="2e3bc9aa-ae0f-4895-8cef-fd62651a3c43" providerId="ADAL" clId="{3842C10B-DF65-43FB-8B54-6E34C079E691}" dt="2023-11-22T14:16:25.913" v="4693" actId="478"/>
          <ac:spMkLst>
            <pc:docMk/>
            <pc:sldMk cId="1555371695" sldId="390"/>
            <ac:spMk id="3" creationId="{FCD7AC80-E858-2D5B-717D-07B94AC26E1E}"/>
          </ac:spMkLst>
        </pc:spChg>
        <pc:spChg chg="add mod">
          <ac:chgData name="Setälä Jari (LUKE)" userId="2e3bc9aa-ae0f-4895-8cef-fd62651a3c43" providerId="ADAL" clId="{3842C10B-DF65-43FB-8B54-6E34C079E691}" dt="2023-11-27T10:03:47.156" v="11231" actId="1076"/>
          <ac:spMkLst>
            <pc:docMk/>
            <pc:sldMk cId="1555371695" sldId="390"/>
            <ac:spMk id="4" creationId="{41FC5891-1D13-E90A-78F9-9B4626A26891}"/>
          </ac:spMkLst>
        </pc:spChg>
        <pc:spChg chg="add mod">
          <ac:chgData name="Setälä Jari (LUKE)" userId="2e3bc9aa-ae0f-4895-8cef-fd62651a3c43" providerId="ADAL" clId="{3842C10B-DF65-43FB-8B54-6E34C079E691}" dt="2023-12-01T10:14:31.724" v="15382" actId="20577"/>
          <ac:spMkLst>
            <pc:docMk/>
            <pc:sldMk cId="1555371695" sldId="390"/>
            <ac:spMk id="5" creationId="{FC37782D-E1D2-C029-4E16-44FF7B1956DF}"/>
          </ac:spMkLst>
        </pc:spChg>
      </pc:sldChg>
      <pc:sldChg chg="delSp modSp mod">
        <pc:chgData name="Setälä Jari (LUKE)" userId="2e3bc9aa-ae0f-4895-8cef-fd62651a3c43" providerId="ADAL" clId="{3842C10B-DF65-43FB-8B54-6E34C079E691}" dt="2023-12-01T13:49:05.760" v="21364" actId="20577"/>
        <pc:sldMkLst>
          <pc:docMk/>
          <pc:sldMk cId="2510592480" sldId="391"/>
        </pc:sldMkLst>
        <pc:spChg chg="mod">
          <ac:chgData name="Setälä Jari (LUKE)" userId="2e3bc9aa-ae0f-4895-8cef-fd62651a3c43" providerId="ADAL" clId="{3842C10B-DF65-43FB-8B54-6E34C079E691}" dt="2023-12-01T13:49:05.760" v="21364" actId="20577"/>
          <ac:spMkLst>
            <pc:docMk/>
            <pc:sldMk cId="2510592480" sldId="391"/>
            <ac:spMk id="2" creationId="{FA602B3B-C227-B012-50C4-E69D0340604A}"/>
          </ac:spMkLst>
        </pc:spChg>
        <pc:spChg chg="del mod">
          <ac:chgData name="Setälä Jari (LUKE)" userId="2e3bc9aa-ae0f-4895-8cef-fd62651a3c43" providerId="ADAL" clId="{3842C10B-DF65-43FB-8B54-6E34C079E691}" dt="2023-11-22T14:15:41.369" v="4690" actId="478"/>
          <ac:spMkLst>
            <pc:docMk/>
            <pc:sldMk cId="2510592480" sldId="391"/>
            <ac:spMk id="8" creationId="{05B82E2E-8731-2714-23B3-A2C3C65C8A08}"/>
          </ac:spMkLst>
        </pc:spChg>
      </pc:sldChg>
      <pc:sldChg chg="modSp mod">
        <pc:chgData name="Setälä Jari (LUKE)" userId="2e3bc9aa-ae0f-4895-8cef-fd62651a3c43" providerId="ADAL" clId="{3842C10B-DF65-43FB-8B54-6E34C079E691}" dt="2023-12-01T13:49:40.126" v="21369" actId="20577"/>
        <pc:sldMkLst>
          <pc:docMk/>
          <pc:sldMk cId="871271411" sldId="392"/>
        </pc:sldMkLst>
        <pc:spChg chg="mod">
          <ac:chgData name="Setälä Jari (LUKE)" userId="2e3bc9aa-ae0f-4895-8cef-fd62651a3c43" providerId="ADAL" clId="{3842C10B-DF65-43FB-8B54-6E34C079E691}" dt="2023-12-01T13:49:40.126" v="21369" actId="20577"/>
          <ac:spMkLst>
            <pc:docMk/>
            <pc:sldMk cId="871271411" sldId="392"/>
            <ac:spMk id="2" creationId="{FA602B3B-C227-B012-50C4-E69D0340604A}"/>
          </ac:spMkLst>
        </pc:spChg>
      </pc:sldChg>
      <pc:sldChg chg="del">
        <pc:chgData name="Setälä Jari (LUKE)" userId="2e3bc9aa-ae0f-4895-8cef-fd62651a3c43" providerId="ADAL" clId="{3842C10B-DF65-43FB-8B54-6E34C079E691}" dt="2023-12-01T13:39:27.411" v="21093" actId="47"/>
        <pc:sldMkLst>
          <pc:docMk/>
          <pc:sldMk cId="2368687678" sldId="393"/>
        </pc:sldMkLst>
      </pc:sldChg>
      <pc:sldChg chg="modSp mod">
        <pc:chgData name="Setälä Jari (LUKE)" userId="2e3bc9aa-ae0f-4895-8cef-fd62651a3c43" providerId="ADAL" clId="{3842C10B-DF65-43FB-8B54-6E34C079E691}" dt="2023-12-13T10:44:49.542" v="22576" actId="20577"/>
        <pc:sldMkLst>
          <pc:docMk/>
          <pc:sldMk cId="1514291017" sldId="394"/>
        </pc:sldMkLst>
        <pc:spChg chg="mod">
          <ac:chgData name="Setälä Jari (LUKE)" userId="2e3bc9aa-ae0f-4895-8cef-fd62651a3c43" providerId="ADAL" clId="{3842C10B-DF65-43FB-8B54-6E34C079E691}" dt="2023-11-23T10:21:30.163" v="9828" actId="1076"/>
          <ac:spMkLst>
            <pc:docMk/>
            <pc:sldMk cId="1514291017" sldId="394"/>
            <ac:spMk id="2" creationId="{C6AA5FFC-F0C9-0EA0-DD9C-F0B678911B0E}"/>
          </ac:spMkLst>
        </pc:spChg>
        <pc:spChg chg="mod">
          <ac:chgData name="Setälä Jari (LUKE)" userId="2e3bc9aa-ae0f-4895-8cef-fd62651a3c43" providerId="ADAL" clId="{3842C10B-DF65-43FB-8B54-6E34C079E691}" dt="2023-12-13T10:44:49.542" v="22576" actId="20577"/>
          <ac:spMkLst>
            <pc:docMk/>
            <pc:sldMk cId="1514291017" sldId="394"/>
            <ac:spMk id="3" creationId="{FCD7AC80-E858-2D5B-717D-07B94AC26E1E}"/>
          </ac:spMkLst>
        </pc:spChg>
      </pc:sldChg>
      <pc:sldChg chg="del">
        <pc:chgData name="Setälä Jari (LUKE)" userId="2e3bc9aa-ae0f-4895-8cef-fd62651a3c43" providerId="ADAL" clId="{3842C10B-DF65-43FB-8B54-6E34C079E691}" dt="2023-12-01T13:39:27.411" v="21093" actId="47"/>
        <pc:sldMkLst>
          <pc:docMk/>
          <pc:sldMk cId="2939796511" sldId="395"/>
        </pc:sldMkLst>
      </pc:sldChg>
      <pc:sldChg chg="modSp mod">
        <pc:chgData name="Setälä Jari (LUKE)" userId="2e3bc9aa-ae0f-4895-8cef-fd62651a3c43" providerId="ADAL" clId="{3842C10B-DF65-43FB-8B54-6E34C079E691}" dt="2023-12-01T13:52:05.825" v="21453" actId="20577"/>
        <pc:sldMkLst>
          <pc:docMk/>
          <pc:sldMk cId="3622937737" sldId="396"/>
        </pc:sldMkLst>
        <pc:spChg chg="mod">
          <ac:chgData name="Setälä Jari (LUKE)" userId="2e3bc9aa-ae0f-4895-8cef-fd62651a3c43" providerId="ADAL" clId="{3842C10B-DF65-43FB-8B54-6E34C079E691}" dt="2023-12-01T12:10:17.108" v="17614" actId="20577"/>
          <ac:spMkLst>
            <pc:docMk/>
            <pc:sldMk cId="3622937737" sldId="396"/>
            <ac:spMk id="2" creationId="{C6AA5FFC-F0C9-0EA0-DD9C-F0B678911B0E}"/>
          </ac:spMkLst>
        </pc:spChg>
        <pc:spChg chg="mod">
          <ac:chgData name="Setälä Jari (LUKE)" userId="2e3bc9aa-ae0f-4895-8cef-fd62651a3c43" providerId="ADAL" clId="{3842C10B-DF65-43FB-8B54-6E34C079E691}" dt="2023-12-01T13:52:05.825" v="21453" actId="20577"/>
          <ac:spMkLst>
            <pc:docMk/>
            <pc:sldMk cId="3622937737" sldId="396"/>
            <ac:spMk id="3" creationId="{FCD7AC80-E858-2D5B-717D-07B94AC26E1E}"/>
          </ac:spMkLst>
        </pc:spChg>
      </pc:sldChg>
      <pc:sldChg chg="modSp mod">
        <pc:chgData name="Setälä Jari (LUKE)" userId="2e3bc9aa-ae0f-4895-8cef-fd62651a3c43" providerId="ADAL" clId="{3842C10B-DF65-43FB-8B54-6E34C079E691}" dt="2023-12-12T11:40:48.200" v="22574" actId="1076"/>
        <pc:sldMkLst>
          <pc:docMk/>
          <pc:sldMk cId="3376066947" sldId="397"/>
        </pc:sldMkLst>
        <pc:spChg chg="mod">
          <ac:chgData name="Setälä Jari (LUKE)" userId="2e3bc9aa-ae0f-4895-8cef-fd62651a3c43" providerId="ADAL" clId="{3842C10B-DF65-43FB-8B54-6E34C079E691}" dt="2023-12-01T13:00:04.903" v="18965" actId="1076"/>
          <ac:spMkLst>
            <pc:docMk/>
            <pc:sldMk cId="3376066947" sldId="397"/>
            <ac:spMk id="2" creationId="{C6AA5FFC-F0C9-0EA0-DD9C-F0B678911B0E}"/>
          </ac:spMkLst>
        </pc:spChg>
        <pc:spChg chg="mod">
          <ac:chgData name="Setälä Jari (LUKE)" userId="2e3bc9aa-ae0f-4895-8cef-fd62651a3c43" providerId="ADAL" clId="{3842C10B-DF65-43FB-8B54-6E34C079E691}" dt="2023-12-12T11:40:48.200" v="22574" actId="1076"/>
          <ac:spMkLst>
            <pc:docMk/>
            <pc:sldMk cId="3376066947" sldId="397"/>
            <ac:spMk id="3" creationId="{FCD7AC80-E858-2D5B-717D-07B94AC26E1E}"/>
          </ac:spMkLst>
        </pc:spChg>
      </pc:sldChg>
      <pc:sldChg chg="modSp mod">
        <pc:chgData name="Setälä Jari (LUKE)" userId="2e3bc9aa-ae0f-4895-8cef-fd62651a3c43" providerId="ADAL" clId="{3842C10B-DF65-43FB-8B54-6E34C079E691}" dt="2023-12-01T11:52:29.506" v="16398" actId="20577"/>
        <pc:sldMkLst>
          <pc:docMk/>
          <pc:sldMk cId="2802264134" sldId="398"/>
        </pc:sldMkLst>
        <pc:spChg chg="mod">
          <ac:chgData name="Setälä Jari (LUKE)" userId="2e3bc9aa-ae0f-4895-8cef-fd62651a3c43" providerId="ADAL" clId="{3842C10B-DF65-43FB-8B54-6E34C079E691}" dt="2023-11-23T08:24:06.163" v="6547" actId="20577"/>
          <ac:spMkLst>
            <pc:docMk/>
            <pc:sldMk cId="2802264134" sldId="398"/>
            <ac:spMk id="4" creationId="{08BEBCC3-E774-0530-C471-4599D1D5391A}"/>
          </ac:spMkLst>
        </pc:spChg>
        <pc:spChg chg="mod">
          <ac:chgData name="Setälä Jari (LUKE)" userId="2e3bc9aa-ae0f-4895-8cef-fd62651a3c43" providerId="ADAL" clId="{3842C10B-DF65-43FB-8B54-6E34C079E691}" dt="2023-12-01T11:52:29.506" v="16398" actId="20577"/>
          <ac:spMkLst>
            <pc:docMk/>
            <pc:sldMk cId="2802264134" sldId="398"/>
            <ac:spMk id="5" creationId="{DD14A1C6-CF23-6ED6-E96A-46A78AEB3BCB}"/>
          </ac:spMkLst>
        </pc:spChg>
      </pc:sldChg>
      <pc:sldChg chg="modSp mod">
        <pc:chgData name="Setälä Jari (LUKE)" userId="2e3bc9aa-ae0f-4895-8cef-fd62651a3c43" providerId="ADAL" clId="{3842C10B-DF65-43FB-8B54-6E34C079E691}" dt="2023-12-13T10:43:10.528" v="22575" actId="20577"/>
        <pc:sldMkLst>
          <pc:docMk/>
          <pc:sldMk cId="1826968787" sldId="399"/>
        </pc:sldMkLst>
        <pc:spChg chg="mod">
          <ac:chgData name="Setälä Jari (LUKE)" userId="2e3bc9aa-ae0f-4895-8cef-fd62651a3c43" providerId="ADAL" clId="{3842C10B-DF65-43FB-8B54-6E34C079E691}" dt="2023-11-23T08:24:25.314" v="6581" actId="20577"/>
          <ac:spMkLst>
            <pc:docMk/>
            <pc:sldMk cId="1826968787" sldId="399"/>
            <ac:spMk id="4" creationId="{08BEBCC3-E774-0530-C471-4599D1D5391A}"/>
          </ac:spMkLst>
        </pc:spChg>
        <pc:spChg chg="mod">
          <ac:chgData name="Setälä Jari (LUKE)" userId="2e3bc9aa-ae0f-4895-8cef-fd62651a3c43" providerId="ADAL" clId="{3842C10B-DF65-43FB-8B54-6E34C079E691}" dt="2023-12-13T10:43:10.528" v="22575" actId="20577"/>
          <ac:spMkLst>
            <pc:docMk/>
            <pc:sldMk cId="1826968787" sldId="399"/>
            <ac:spMk id="5" creationId="{DD14A1C6-CF23-6ED6-E96A-46A78AEB3BCB}"/>
          </ac:spMkLst>
        </pc:spChg>
      </pc:sldChg>
      <pc:sldChg chg="modSp mod">
        <pc:chgData name="Setälä Jari (LUKE)" userId="2e3bc9aa-ae0f-4895-8cef-fd62651a3c43" providerId="ADAL" clId="{3842C10B-DF65-43FB-8B54-6E34C079E691}" dt="2023-12-01T13:49:45.191" v="21372" actId="20577"/>
        <pc:sldMkLst>
          <pc:docMk/>
          <pc:sldMk cId="2249439286" sldId="400"/>
        </pc:sldMkLst>
        <pc:spChg chg="mod">
          <ac:chgData name="Setälä Jari (LUKE)" userId="2e3bc9aa-ae0f-4895-8cef-fd62651a3c43" providerId="ADAL" clId="{3842C10B-DF65-43FB-8B54-6E34C079E691}" dt="2023-12-01T13:49:45.191" v="21372" actId="20577"/>
          <ac:spMkLst>
            <pc:docMk/>
            <pc:sldMk cId="2249439286" sldId="400"/>
            <ac:spMk id="2" creationId="{FA602B3B-C227-B012-50C4-E69D0340604A}"/>
          </ac:spMkLst>
        </pc:spChg>
      </pc:sldChg>
      <pc:sldChg chg="modSp mod">
        <pc:chgData name="Setälä Jari (LUKE)" userId="2e3bc9aa-ae0f-4895-8cef-fd62651a3c43" providerId="ADAL" clId="{3842C10B-DF65-43FB-8B54-6E34C079E691}" dt="2023-12-01T13:56:50.763" v="21845" actId="20577"/>
        <pc:sldMkLst>
          <pc:docMk/>
          <pc:sldMk cId="1676348901" sldId="401"/>
        </pc:sldMkLst>
        <pc:spChg chg="mod">
          <ac:chgData name="Setälä Jari (LUKE)" userId="2e3bc9aa-ae0f-4895-8cef-fd62651a3c43" providerId="ADAL" clId="{3842C10B-DF65-43FB-8B54-6E34C079E691}" dt="2023-11-23T09:21:37.495" v="9068" actId="20577"/>
          <ac:spMkLst>
            <pc:docMk/>
            <pc:sldMk cId="1676348901" sldId="401"/>
            <ac:spMk id="2" creationId="{C6AA5FFC-F0C9-0EA0-DD9C-F0B678911B0E}"/>
          </ac:spMkLst>
        </pc:spChg>
        <pc:spChg chg="mod">
          <ac:chgData name="Setälä Jari (LUKE)" userId="2e3bc9aa-ae0f-4895-8cef-fd62651a3c43" providerId="ADAL" clId="{3842C10B-DF65-43FB-8B54-6E34C079E691}" dt="2023-12-01T13:56:50.763" v="21845" actId="20577"/>
          <ac:spMkLst>
            <pc:docMk/>
            <pc:sldMk cId="1676348901" sldId="401"/>
            <ac:spMk id="3" creationId="{FCD7AC80-E858-2D5B-717D-07B94AC26E1E}"/>
          </ac:spMkLst>
        </pc:spChg>
      </pc:sldChg>
      <pc:sldChg chg="modSp mod">
        <pc:chgData name="Setälä Jari (LUKE)" userId="2e3bc9aa-ae0f-4895-8cef-fd62651a3c43" providerId="ADAL" clId="{3842C10B-DF65-43FB-8B54-6E34C079E691}" dt="2023-12-01T13:49:50.733" v="21375" actId="20577"/>
        <pc:sldMkLst>
          <pc:docMk/>
          <pc:sldMk cId="3772976290" sldId="402"/>
        </pc:sldMkLst>
        <pc:spChg chg="mod">
          <ac:chgData name="Setälä Jari (LUKE)" userId="2e3bc9aa-ae0f-4895-8cef-fd62651a3c43" providerId="ADAL" clId="{3842C10B-DF65-43FB-8B54-6E34C079E691}" dt="2023-12-01T13:49:50.733" v="21375" actId="20577"/>
          <ac:spMkLst>
            <pc:docMk/>
            <pc:sldMk cId="3772976290" sldId="402"/>
            <ac:spMk id="2" creationId="{FA602B3B-C227-B012-50C4-E69D0340604A}"/>
          </ac:spMkLst>
        </pc:spChg>
      </pc:sldChg>
      <pc:sldChg chg="modSp mod">
        <pc:chgData name="Setälä Jari (LUKE)" userId="2e3bc9aa-ae0f-4895-8cef-fd62651a3c43" providerId="ADAL" clId="{3842C10B-DF65-43FB-8B54-6E34C079E691}" dt="2023-12-01T13:49:57.265" v="21378" actId="20577"/>
        <pc:sldMkLst>
          <pc:docMk/>
          <pc:sldMk cId="4259573763" sldId="403"/>
        </pc:sldMkLst>
        <pc:spChg chg="mod">
          <ac:chgData name="Setälä Jari (LUKE)" userId="2e3bc9aa-ae0f-4895-8cef-fd62651a3c43" providerId="ADAL" clId="{3842C10B-DF65-43FB-8B54-6E34C079E691}" dt="2023-12-01T13:49:57.265" v="21378" actId="20577"/>
          <ac:spMkLst>
            <pc:docMk/>
            <pc:sldMk cId="4259573763" sldId="403"/>
            <ac:spMk id="2" creationId="{FA602B3B-C227-B012-50C4-E69D0340604A}"/>
          </ac:spMkLst>
        </pc:spChg>
      </pc:sldChg>
      <pc:sldChg chg="modSp mod">
        <pc:chgData name="Setälä Jari (LUKE)" userId="2e3bc9aa-ae0f-4895-8cef-fd62651a3c43" providerId="ADAL" clId="{3842C10B-DF65-43FB-8B54-6E34C079E691}" dt="2023-12-01T13:50:04.608" v="21381" actId="20577"/>
        <pc:sldMkLst>
          <pc:docMk/>
          <pc:sldMk cId="1209480630" sldId="404"/>
        </pc:sldMkLst>
        <pc:spChg chg="mod">
          <ac:chgData name="Setälä Jari (LUKE)" userId="2e3bc9aa-ae0f-4895-8cef-fd62651a3c43" providerId="ADAL" clId="{3842C10B-DF65-43FB-8B54-6E34C079E691}" dt="2023-12-01T13:50:04.608" v="21381" actId="20577"/>
          <ac:spMkLst>
            <pc:docMk/>
            <pc:sldMk cId="1209480630" sldId="404"/>
            <ac:spMk id="2" creationId="{FA602B3B-C227-B012-50C4-E69D0340604A}"/>
          </ac:spMkLst>
        </pc:spChg>
      </pc:sldChg>
      <pc:sldChg chg="modSp mod">
        <pc:chgData name="Setälä Jari (LUKE)" userId="2e3bc9aa-ae0f-4895-8cef-fd62651a3c43" providerId="ADAL" clId="{3842C10B-DF65-43FB-8B54-6E34C079E691}" dt="2023-12-01T13:39:03.850" v="21092" actId="20577"/>
        <pc:sldMkLst>
          <pc:docMk/>
          <pc:sldMk cId="4258460739" sldId="405"/>
        </pc:sldMkLst>
        <pc:spChg chg="mod">
          <ac:chgData name="Setälä Jari (LUKE)" userId="2e3bc9aa-ae0f-4895-8cef-fd62651a3c43" providerId="ADAL" clId="{3842C10B-DF65-43FB-8B54-6E34C079E691}" dt="2023-11-27T10:10:20.586" v="11517" actId="20577"/>
          <ac:spMkLst>
            <pc:docMk/>
            <pc:sldMk cId="4258460739" sldId="405"/>
            <ac:spMk id="2" creationId="{C6AA5FFC-F0C9-0EA0-DD9C-F0B678911B0E}"/>
          </ac:spMkLst>
        </pc:spChg>
        <pc:spChg chg="mod">
          <ac:chgData name="Setälä Jari (LUKE)" userId="2e3bc9aa-ae0f-4895-8cef-fd62651a3c43" providerId="ADAL" clId="{3842C10B-DF65-43FB-8B54-6E34C079E691}" dt="2023-12-01T13:39:03.850" v="21092" actId="20577"/>
          <ac:spMkLst>
            <pc:docMk/>
            <pc:sldMk cId="4258460739" sldId="405"/>
            <ac:spMk id="3" creationId="{FCD7AC80-E858-2D5B-717D-07B94AC26E1E}"/>
          </ac:spMkLst>
        </pc:spChg>
      </pc:sldChg>
      <pc:sldChg chg="addSp delSp modSp mod">
        <pc:chgData name="Setälä Jari (LUKE)" userId="2e3bc9aa-ae0f-4895-8cef-fd62651a3c43" providerId="ADAL" clId="{3842C10B-DF65-43FB-8B54-6E34C079E691}" dt="2023-12-01T09:31:00.884" v="13925" actId="1076"/>
        <pc:sldMkLst>
          <pc:docMk/>
          <pc:sldMk cId="2385832292" sldId="406"/>
        </pc:sldMkLst>
        <pc:spChg chg="add del mod">
          <ac:chgData name="Setälä Jari (LUKE)" userId="2e3bc9aa-ae0f-4895-8cef-fd62651a3c43" providerId="ADAL" clId="{3842C10B-DF65-43FB-8B54-6E34C079E691}" dt="2023-12-01T09:25:19.261" v="13808" actId="478"/>
          <ac:spMkLst>
            <pc:docMk/>
            <pc:sldMk cId="2385832292" sldId="406"/>
            <ac:spMk id="3" creationId="{D47EBEF7-A5F5-EBF3-48FD-FFD3C8D171DB}"/>
          </ac:spMkLst>
        </pc:spChg>
        <pc:spChg chg="mod">
          <ac:chgData name="Setälä Jari (LUKE)" userId="2e3bc9aa-ae0f-4895-8cef-fd62651a3c43" providerId="ADAL" clId="{3842C10B-DF65-43FB-8B54-6E34C079E691}" dt="2023-12-01T09:06:43.056" v="13692" actId="20577"/>
          <ac:spMkLst>
            <pc:docMk/>
            <pc:sldMk cId="2385832292" sldId="406"/>
            <ac:spMk id="4" creationId="{8AA40BF5-01B4-6BD9-BE6C-A571CE415C2C}"/>
          </ac:spMkLst>
        </pc:spChg>
        <pc:spChg chg="mod">
          <ac:chgData name="Setälä Jari (LUKE)" userId="2e3bc9aa-ae0f-4895-8cef-fd62651a3c43" providerId="ADAL" clId="{3842C10B-DF65-43FB-8B54-6E34C079E691}" dt="2023-12-01T09:06:38.636" v="13691" actId="20577"/>
          <ac:spMkLst>
            <pc:docMk/>
            <pc:sldMk cId="2385832292" sldId="406"/>
            <ac:spMk id="5" creationId="{0E524EDD-AA3B-B3C5-D27B-E3646DE60275}"/>
          </ac:spMkLst>
        </pc:spChg>
        <pc:spChg chg="add del mod">
          <ac:chgData name="Setälä Jari (LUKE)" userId="2e3bc9aa-ae0f-4895-8cef-fd62651a3c43" providerId="ADAL" clId="{3842C10B-DF65-43FB-8B54-6E34C079E691}" dt="2023-12-01T09:29:07.748" v="13818" actId="478"/>
          <ac:spMkLst>
            <pc:docMk/>
            <pc:sldMk cId="2385832292" sldId="406"/>
            <ac:spMk id="8" creationId="{D26F1F9A-01B5-D0F8-A31B-E8F87571023E}"/>
          </ac:spMkLst>
        </pc:spChg>
        <pc:spChg chg="add mod">
          <ac:chgData name="Setälä Jari (LUKE)" userId="2e3bc9aa-ae0f-4895-8cef-fd62651a3c43" providerId="ADAL" clId="{3842C10B-DF65-43FB-8B54-6E34C079E691}" dt="2023-12-01T09:30:58.250" v="13924" actId="1076"/>
          <ac:spMkLst>
            <pc:docMk/>
            <pc:sldMk cId="2385832292" sldId="406"/>
            <ac:spMk id="11" creationId="{8BD601BF-EC43-642C-D20B-8FF031509B65}"/>
          </ac:spMkLst>
        </pc:spChg>
        <pc:picChg chg="add del">
          <ac:chgData name="Setälä Jari (LUKE)" userId="2e3bc9aa-ae0f-4895-8cef-fd62651a3c43" providerId="ADAL" clId="{3842C10B-DF65-43FB-8B54-6E34C079E691}" dt="2023-12-01T09:09:51.210" v="13694"/>
          <ac:picMkLst>
            <pc:docMk/>
            <pc:sldMk cId="2385832292" sldId="406"/>
            <ac:picMk id="2" creationId="{4FBD0CE7-610A-0C82-82E5-C845BAC5D792}"/>
          </ac:picMkLst>
        </pc:picChg>
        <pc:picChg chg="add mod">
          <ac:chgData name="Setälä Jari (LUKE)" userId="2e3bc9aa-ae0f-4895-8cef-fd62651a3c43" providerId="ADAL" clId="{3842C10B-DF65-43FB-8B54-6E34C079E691}" dt="2023-12-01T09:31:00.884" v="13925" actId="1076"/>
          <ac:picMkLst>
            <pc:docMk/>
            <pc:sldMk cId="2385832292" sldId="406"/>
            <ac:picMk id="6" creationId="{AED15AE0-326A-6C7B-D33C-3CA0E80153BF}"/>
          </ac:picMkLst>
        </pc:picChg>
        <pc:picChg chg="add del mod">
          <ac:chgData name="Setälä Jari (LUKE)" userId="2e3bc9aa-ae0f-4895-8cef-fd62651a3c43" providerId="ADAL" clId="{3842C10B-DF65-43FB-8B54-6E34C079E691}" dt="2023-12-01T09:29:13.880" v="13819" actId="478"/>
          <ac:picMkLst>
            <pc:docMk/>
            <pc:sldMk cId="2385832292" sldId="406"/>
            <ac:picMk id="7" creationId="{E7F39ABA-0766-9A30-13DC-FB24E9F783F1}"/>
          </ac:picMkLst>
        </pc:picChg>
        <pc:picChg chg="add del mod">
          <ac:chgData name="Setälä Jari (LUKE)" userId="2e3bc9aa-ae0f-4895-8cef-fd62651a3c43" providerId="ADAL" clId="{3842C10B-DF65-43FB-8B54-6E34C079E691}" dt="2023-12-01T09:29:07.748" v="13818" actId="478"/>
          <ac:picMkLst>
            <pc:docMk/>
            <pc:sldMk cId="2385832292" sldId="406"/>
            <ac:picMk id="9" creationId="{A8610D46-78F7-3B91-A8A8-A25123708B89}"/>
          </ac:picMkLst>
        </pc:picChg>
        <pc:picChg chg="add del mod">
          <ac:chgData name="Setälä Jari (LUKE)" userId="2e3bc9aa-ae0f-4895-8cef-fd62651a3c43" providerId="ADAL" clId="{3842C10B-DF65-43FB-8B54-6E34C079E691}" dt="2023-12-01T09:29:07.748" v="13818" actId="478"/>
          <ac:picMkLst>
            <pc:docMk/>
            <pc:sldMk cId="2385832292" sldId="406"/>
            <ac:picMk id="10" creationId="{0A327A5C-AC0C-ED6E-B903-7C4CE84F5A39}"/>
          </ac:picMkLst>
        </pc:picChg>
        <pc:picChg chg="add del mod">
          <ac:chgData name="Setälä Jari (LUKE)" userId="2e3bc9aa-ae0f-4895-8cef-fd62651a3c43" providerId="ADAL" clId="{3842C10B-DF65-43FB-8B54-6E34C079E691}" dt="2023-12-01T09:29:29.539" v="13823" actId="478"/>
          <ac:picMkLst>
            <pc:docMk/>
            <pc:sldMk cId="2385832292" sldId="406"/>
            <ac:picMk id="12" creationId="{2AB14F9B-456C-E9BE-E069-1DB5E1A0E7A8}"/>
          </ac:picMkLst>
        </pc:picChg>
        <pc:picChg chg="add del mod">
          <ac:chgData name="Setälä Jari (LUKE)" userId="2e3bc9aa-ae0f-4895-8cef-fd62651a3c43" providerId="ADAL" clId="{3842C10B-DF65-43FB-8B54-6E34C079E691}" dt="2023-12-01T09:29:28.077" v="13822" actId="478"/>
          <ac:picMkLst>
            <pc:docMk/>
            <pc:sldMk cId="2385832292" sldId="406"/>
            <ac:picMk id="13" creationId="{64CB6263-B21B-F02B-8961-DBEA9E37D1C5}"/>
          </ac:picMkLst>
        </pc:picChg>
      </pc:sldChg>
      <pc:sldChg chg="addSp delSp modSp mod">
        <pc:chgData name="Setälä Jari (LUKE)" userId="2e3bc9aa-ae0f-4895-8cef-fd62651a3c43" providerId="ADAL" clId="{3842C10B-DF65-43FB-8B54-6E34C079E691}" dt="2023-12-01T11:29:57.378" v="15533" actId="1037"/>
        <pc:sldMkLst>
          <pc:docMk/>
          <pc:sldMk cId="835431363" sldId="407"/>
        </pc:sldMkLst>
        <pc:spChg chg="add mod">
          <ac:chgData name="Setälä Jari (LUKE)" userId="2e3bc9aa-ae0f-4895-8cef-fd62651a3c43" providerId="ADAL" clId="{3842C10B-DF65-43FB-8B54-6E34C079E691}" dt="2023-12-01T11:29:50.565" v="15518" actId="1037"/>
          <ac:spMkLst>
            <pc:docMk/>
            <pc:sldMk cId="835431363" sldId="407"/>
            <ac:spMk id="2" creationId="{CE8F22B1-47A9-55BA-AEC2-3D60FF859A4B}"/>
          </ac:spMkLst>
        </pc:spChg>
        <pc:spChg chg="add mod">
          <ac:chgData name="Setälä Jari (LUKE)" userId="2e3bc9aa-ae0f-4895-8cef-fd62651a3c43" providerId="ADAL" clId="{3842C10B-DF65-43FB-8B54-6E34C079E691}" dt="2023-12-01T11:29:57.378" v="15533" actId="1037"/>
          <ac:spMkLst>
            <pc:docMk/>
            <pc:sldMk cId="835431363" sldId="407"/>
            <ac:spMk id="3" creationId="{E3B5CC15-169A-888B-DFB0-EB5526C4D27E}"/>
          </ac:spMkLst>
        </pc:spChg>
        <pc:spChg chg="add del mod">
          <ac:chgData name="Setälä Jari (LUKE)" userId="2e3bc9aa-ae0f-4895-8cef-fd62651a3c43" providerId="ADAL" clId="{3842C10B-DF65-43FB-8B54-6E34C079E691}" dt="2023-12-01T09:54:33.992" v="14709"/>
          <ac:spMkLst>
            <pc:docMk/>
            <pc:sldMk cId="835431363" sldId="407"/>
            <ac:spMk id="4" creationId="{EA109A6B-A3BC-4F11-A6DF-B528CE1CCBE5}"/>
          </ac:spMkLst>
        </pc:spChg>
        <pc:spChg chg="add mod">
          <ac:chgData name="Setälä Jari (LUKE)" userId="2e3bc9aa-ae0f-4895-8cef-fd62651a3c43" providerId="ADAL" clId="{3842C10B-DF65-43FB-8B54-6E34C079E691}" dt="2023-12-01T10:06:05.040" v="15020" actId="1076"/>
          <ac:spMkLst>
            <pc:docMk/>
            <pc:sldMk cId="835431363" sldId="407"/>
            <ac:spMk id="5" creationId="{3456A273-CED9-4604-E3E3-DC28675E3462}"/>
          </ac:spMkLst>
        </pc:spChg>
        <pc:spChg chg="mod">
          <ac:chgData name="Setälä Jari (LUKE)" userId="2e3bc9aa-ae0f-4895-8cef-fd62651a3c43" providerId="ADAL" clId="{3842C10B-DF65-43FB-8B54-6E34C079E691}" dt="2023-12-01T10:07:25.208" v="15122" actId="1076"/>
          <ac:spMkLst>
            <pc:docMk/>
            <pc:sldMk cId="835431363" sldId="407"/>
            <ac:spMk id="6" creationId="{BA16CCE0-EBB3-CAFE-7443-8F50480FD978}"/>
          </ac:spMkLst>
        </pc:spChg>
        <pc:spChg chg="del">
          <ac:chgData name="Setälä Jari (LUKE)" userId="2e3bc9aa-ae0f-4895-8cef-fd62651a3c43" providerId="ADAL" clId="{3842C10B-DF65-43FB-8B54-6E34C079E691}" dt="2023-12-01T09:51:59.543" v="14664" actId="478"/>
          <ac:spMkLst>
            <pc:docMk/>
            <pc:sldMk cId="835431363" sldId="407"/>
            <ac:spMk id="7" creationId="{7016DCB5-BA0B-CB83-4AE0-7142536B7569}"/>
          </ac:spMkLst>
        </pc:spChg>
        <pc:spChg chg="add mod">
          <ac:chgData name="Setälä Jari (LUKE)" userId="2e3bc9aa-ae0f-4895-8cef-fd62651a3c43" providerId="ADAL" clId="{3842C10B-DF65-43FB-8B54-6E34C079E691}" dt="2023-12-01T10:06:05.040" v="15020" actId="1076"/>
          <ac:spMkLst>
            <pc:docMk/>
            <pc:sldMk cId="835431363" sldId="407"/>
            <ac:spMk id="8" creationId="{FD000A2B-E92E-CDC2-3150-C6362D5CFB88}"/>
          </ac:spMkLst>
        </pc:spChg>
        <pc:spChg chg="add mod">
          <ac:chgData name="Setälä Jari (LUKE)" userId="2e3bc9aa-ae0f-4895-8cef-fd62651a3c43" providerId="ADAL" clId="{3842C10B-DF65-43FB-8B54-6E34C079E691}" dt="2023-12-01T10:06:05.040" v="15020" actId="1076"/>
          <ac:spMkLst>
            <pc:docMk/>
            <pc:sldMk cId="835431363" sldId="407"/>
            <ac:spMk id="9" creationId="{6E9E4B91-F945-3E76-8B36-4096A1CEC08A}"/>
          </ac:spMkLst>
        </pc:spChg>
        <pc:spChg chg="add mod">
          <ac:chgData name="Setälä Jari (LUKE)" userId="2e3bc9aa-ae0f-4895-8cef-fd62651a3c43" providerId="ADAL" clId="{3842C10B-DF65-43FB-8B54-6E34C079E691}" dt="2023-12-01T10:06:05.040" v="15020" actId="1076"/>
          <ac:spMkLst>
            <pc:docMk/>
            <pc:sldMk cId="835431363" sldId="407"/>
            <ac:spMk id="10" creationId="{091F7D95-E83E-535E-52B0-CBF75B20FFDA}"/>
          </ac:spMkLst>
        </pc:spChg>
        <pc:spChg chg="add mod">
          <ac:chgData name="Setälä Jari (LUKE)" userId="2e3bc9aa-ae0f-4895-8cef-fd62651a3c43" providerId="ADAL" clId="{3842C10B-DF65-43FB-8B54-6E34C079E691}" dt="2023-12-01T10:07:43.200" v="15124" actId="14100"/>
          <ac:spMkLst>
            <pc:docMk/>
            <pc:sldMk cId="835431363" sldId="407"/>
            <ac:spMk id="11" creationId="{813CDC12-0F5E-E6FE-6912-331D17DD7532}"/>
          </ac:spMkLst>
        </pc:spChg>
        <pc:spChg chg="add mod">
          <ac:chgData name="Setälä Jari (LUKE)" userId="2e3bc9aa-ae0f-4895-8cef-fd62651a3c43" providerId="ADAL" clId="{3842C10B-DF65-43FB-8B54-6E34C079E691}" dt="2023-12-01T10:07:39.345" v="15123" actId="14100"/>
          <ac:spMkLst>
            <pc:docMk/>
            <pc:sldMk cId="835431363" sldId="407"/>
            <ac:spMk id="12" creationId="{1873D4B5-C248-7FE9-9F23-A65A8536324F}"/>
          </ac:spMkLst>
        </pc:spChg>
        <pc:spChg chg="add mod">
          <ac:chgData name="Setälä Jari (LUKE)" userId="2e3bc9aa-ae0f-4895-8cef-fd62651a3c43" providerId="ADAL" clId="{3842C10B-DF65-43FB-8B54-6E34C079E691}" dt="2023-12-01T10:06:05.040" v="15020" actId="1076"/>
          <ac:spMkLst>
            <pc:docMk/>
            <pc:sldMk cId="835431363" sldId="407"/>
            <ac:spMk id="13" creationId="{B6A429E3-9D20-CD93-551E-D4FF42A05DC5}"/>
          </ac:spMkLst>
        </pc:spChg>
        <pc:spChg chg="add mod">
          <ac:chgData name="Setälä Jari (LUKE)" userId="2e3bc9aa-ae0f-4895-8cef-fd62651a3c43" providerId="ADAL" clId="{3842C10B-DF65-43FB-8B54-6E34C079E691}" dt="2023-12-01T10:06:05.040" v="15020" actId="1076"/>
          <ac:spMkLst>
            <pc:docMk/>
            <pc:sldMk cId="835431363" sldId="407"/>
            <ac:spMk id="14" creationId="{6EACFFAE-3119-4339-74E9-C8F549506434}"/>
          </ac:spMkLst>
        </pc:spChg>
        <pc:spChg chg="add mod">
          <ac:chgData name="Setälä Jari (LUKE)" userId="2e3bc9aa-ae0f-4895-8cef-fd62651a3c43" providerId="ADAL" clId="{3842C10B-DF65-43FB-8B54-6E34C079E691}" dt="2023-12-01T10:06:05.040" v="15020" actId="1076"/>
          <ac:spMkLst>
            <pc:docMk/>
            <pc:sldMk cId="835431363" sldId="407"/>
            <ac:spMk id="15" creationId="{4270A742-8FE1-C82B-29BC-04AD0443331E}"/>
          </ac:spMkLst>
        </pc:spChg>
        <pc:spChg chg="add mod">
          <ac:chgData name="Setälä Jari (LUKE)" userId="2e3bc9aa-ae0f-4895-8cef-fd62651a3c43" providerId="ADAL" clId="{3842C10B-DF65-43FB-8B54-6E34C079E691}" dt="2023-12-01T10:06:05.040" v="15020" actId="1076"/>
          <ac:spMkLst>
            <pc:docMk/>
            <pc:sldMk cId="835431363" sldId="407"/>
            <ac:spMk id="16" creationId="{0F77F394-FE31-9B7B-0A7A-6CFE9E457E7B}"/>
          </ac:spMkLst>
        </pc:spChg>
        <pc:spChg chg="add mod">
          <ac:chgData name="Setälä Jari (LUKE)" userId="2e3bc9aa-ae0f-4895-8cef-fd62651a3c43" providerId="ADAL" clId="{3842C10B-DF65-43FB-8B54-6E34C079E691}" dt="2023-12-01T10:06:05.040" v="15020" actId="1076"/>
          <ac:spMkLst>
            <pc:docMk/>
            <pc:sldMk cId="835431363" sldId="407"/>
            <ac:spMk id="17" creationId="{25882DB8-0A9F-CA23-C67D-D19890579D65}"/>
          </ac:spMkLst>
        </pc:spChg>
        <pc:spChg chg="add mod">
          <ac:chgData name="Setälä Jari (LUKE)" userId="2e3bc9aa-ae0f-4895-8cef-fd62651a3c43" providerId="ADAL" clId="{3842C10B-DF65-43FB-8B54-6E34C079E691}" dt="2023-12-01T10:07:47.619" v="15126" actId="14100"/>
          <ac:spMkLst>
            <pc:docMk/>
            <pc:sldMk cId="835431363" sldId="407"/>
            <ac:spMk id="18" creationId="{62BEDDA6-18ED-2EB6-EC5C-2A8366F26FAD}"/>
          </ac:spMkLst>
        </pc:spChg>
      </pc:sldChg>
      <pc:sldChg chg="delSp modSp mod">
        <pc:chgData name="Setälä Jari (LUKE)" userId="2e3bc9aa-ae0f-4895-8cef-fd62651a3c43" providerId="ADAL" clId="{3842C10B-DF65-43FB-8B54-6E34C079E691}" dt="2023-12-01T13:41:53.722" v="21096" actId="14826"/>
        <pc:sldMkLst>
          <pc:docMk/>
          <pc:sldMk cId="3039709957" sldId="408"/>
        </pc:sldMkLst>
        <pc:spChg chg="del mod">
          <ac:chgData name="Setälä Jari (LUKE)" userId="2e3bc9aa-ae0f-4895-8cef-fd62651a3c43" providerId="ADAL" clId="{3842C10B-DF65-43FB-8B54-6E34C079E691}" dt="2023-12-01T13:40:09.676" v="21095" actId="478"/>
          <ac:spMkLst>
            <pc:docMk/>
            <pc:sldMk cId="3039709957" sldId="408"/>
            <ac:spMk id="2" creationId="{FA602B3B-C227-B012-50C4-E69D0340604A}"/>
          </ac:spMkLst>
        </pc:spChg>
        <pc:picChg chg="mod">
          <ac:chgData name="Setälä Jari (LUKE)" userId="2e3bc9aa-ae0f-4895-8cef-fd62651a3c43" providerId="ADAL" clId="{3842C10B-DF65-43FB-8B54-6E34C079E691}" dt="2023-12-01T13:41:53.722" v="21096" actId="14826"/>
          <ac:picMkLst>
            <pc:docMk/>
            <pc:sldMk cId="3039709957" sldId="408"/>
            <ac:picMk id="5" creationId="{93CAE86E-DD44-AF75-4B28-192BDED499B6}"/>
          </ac:picMkLst>
        </pc:picChg>
      </pc:sldChg>
      <pc:sldChg chg="del">
        <pc:chgData name="Setälä Jari (LUKE)" userId="2e3bc9aa-ae0f-4895-8cef-fd62651a3c43" providerId="ADAL" clId="{3842C10B-DF65-43FB-8B54-6E34C079E691}" dt="2023-12-01T11:40:09.061" v="15638" actId="47"/>
        <pc:sldMkLst>
          <pc:docMk/>
          <pc:sldMk cId="3607833457" sldId="408"/>
        </pc:sldMkLst>
      </pc:sldChg>
      <pc:sldChg chg="modSp add del mod">
        <pc:chgData name="Setälä Jari (LUKE)" userId="2e3bc9aa-ae0f-4895-8cef-fd62651a3c43" providerId="ADAL" clId="{3842C10B-DF65-43FB-8B54-6E34C079E691}" dt="2023-12-01T13:49:13.853" v="21365" actId="20577"/>
        <pc:sldMkLst>
          <pc:docMk/>
          <pc:sldMk cId="2222312162" sldId="409"/>
        </pc:sldMkLst>
        <pc:spChg chg="mod">
          <ac:chgData name="Setälä Jari (LUKE)" userId="2e3bc9aa-ae0f-4895-8cef-fd62651a3c43" providerId="ADAL" clId="{3842C10B-DF65-43FB-8B54-6E34C079E691}" dt="2023-12-01T13:49:13.853" v="21365" actId="20577"/>
          <ac:spMkLst>
            <pc:docMk/>
            <pc:sldMk cId="2222312162" sldId="409"/>
            <ac:spMk id="2" creationId="{FA602B3B-C227-B012-50C4-E69D0340604A}"/>
          </ac:spMkLst>
        </pc:spChg>
      </pc:sldChg>
      <pc:sldChg chg="delSp modSp mod">
        <pc:chgData name="Setälä Jari (LUKE)" userId="2e3bc9aa-ae0f-4895-8cef-fd62651a3c43" providerId="ADAL" clId="{3842C10B-DF65-43FB-8B54-6E34C079E691}" dt="2023-12-01T13:49:22.002" v="21366" actId="20577"/>
        <pc:sldMkLst>
          <pc:docMk/>
          <pc:sldMk cId="1128447681" sldId="410"/>
        </pc:sldMkLst>
        <pc:spChg chg="mod">
          <ac:chgData name="Setälä Jari (LUKE)" userId="2e3bc9aa-ae0f-4895-8cef-fd62651a3c43" providerId="ADAL" clId="{3842C10B-DF65-43FB-8B54-6E34C079E691}" dt="2023-12-01T13:45:31.655" v="21237" actId="20577"/>
          <ac:spMkLst>
            <pc:docMk/>
            <pc:sldMk cId="1128447681" sldId="410"/>
            <ac:spMk id="2" creationId="{13E73AEF-690F-15C6-FD45-929D9415C12E}"/>
          </ac:spMkLst>
        </pc:spChg>
        <pc:spChg chg="mod">
          <ac:chgData name="Setälä Jari (LUKE)" userId="2e3bc9aa-ae0f-4895-8cef-fd62651a3c43" providerId="ADAL" clId="{3842C10B-DF65-43FB-8B54-6E34C079E691}" dt="2023-12-01T13:47:46.036" v="21355" actId="1076"/>
          <ac:spMkLst>
            <pc:docMk/>
            <pc:sldMk cId="1128447681" sldId="410"/>
            <ac:spMk id="4" creationId="{8AA40BF5-01B4-6BD9-BE6C-A571CE415C2C}"/>
          </ac:spMkLst>
        </pc:spChg>
        <pc:spChg chg="mod">
          <ac:chgData name="Setälä Jari (LUKE)" userId="2e3bc9aa-ae0f-4895-8cef-fd62651a3c43" providerId="ADAL" clId="{3842C10B-DF65-43FB-8B54-6E34C079E691}" dt="2023-12-01T13:49:22.002" v="21366" actId="20577"/>
          <ac:spMkLst>
            <pc:docMk/>
            <pc:sldMk cId="1128447681" sldId="410"/>
            <ac:spMk id="5" creationId="{0E524EDD-AA3B-B3C5-D27B-E3646DE60275}"/>
          </ac:spMkLst>
        </pc:spChg>
        <pc:spChg chg="del mod">
          <ac:chgData name="Setälä Jari (LUKE)" userId="2e3bc9aa-ae0f-4895-8cef-fd62651a3c43" providerId="ADAL" clId="{3842C10B-DF65-43FB-8B54-6E34C079E691}" dt="2023-12-01T13:45:32.962" v="21239"/>
          <ac:spMkLst>
            <pc:docMk/>
            <pc:sldMk cId="1128447681" sldId="410"/>
            <ac:spMk id="6" creationId="{BD2E6AB4-7449-94F5-394E-A434DD449924}"/>
          </ac:spMkLst>
        </pc:spChg>
      </pc:sldChg>
      <pc:sldMasterChg chg="delSldLayout">
        <pc:chgData name="Setälä Jari (LUKE)" userId="2e3bc9aa-ae0f-4895-8cef-fd62651a3c43" providerId="ADAL" clId="{3842C10B-DF65-43FB-8B54-6E34C079E691}" dt="2023-11-22T14:18:47.921" v="4736" actId="47"/>
        <pc:sldMasterMkLst>
          <pc:docMk/>
          <pc:sldMasterMk cId="2949385725" sldId="2147483667"/>
        </pc:sldMasterMkLst>
        <pc:sldLayoutChg chg="del">
          <pc:chgData name="Setälä Jari (LUKE)" userId="2e3bc9aa-ae0f-4895-8cef-fd62651a3c43" providerId="ADAL" clId="{3842C10B-DF65-43FB-8B54-6E34C079E691}" dt="2023-11-22T14:18:47.921" v="4736" actId="47"/>
          <pc:sldLayoutMkLst>
            <pc:docMk/>
            <pc:sldMasterMk cId="2949385725" sldId="2147483667"/>
            <pc:sldLayoutMk cId="1405885481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7D87-61C3-4CC2-A088-9D56308F151D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F4E35-DA11-4640-B3E3-6816A4D973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1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24" y="203619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24" y="525080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64FABF65-AE4E-3473-F585-FF8B78E6F68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FB9DB8-283B-4B2B-8766-505B60AD1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11" y="467423"/>
            <a:ext cx="1736220" cy="14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9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A6D0-497F-467A-A99B-8F14B853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6055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4ECE3B-2BEC-472F-BA88-61E7B2A7B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621" y="1678329"/>
            <a:ext cx="5520179" cy="4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97C3FB-458B-4314-B96A-0894ADDCF3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678329"/>
            <a:ext cx="5441623" cy="4402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82FBE7-C14D-47FC-8ADC-660EAC1F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7F2A1D-C3E7-4235-8AA1-91BF70B2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FF258C-6C88-4542-9F0C-1F1C3DC8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91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2415A-DB9B-42E4-A5C3-97EE8734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6055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D403B99-7888-4784-B215-C78ED48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E4F826-9079-4B80-8F0D-7B637F38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0F81C7-8E9F-4520-82EE-B8DE027F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15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DA29C8-FE36-4248-8630-ADFA5D46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0696F0-FF2E-4CAF-9818-CA9A6F91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663301-08FF-4402-94AD-D7317C7E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12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24" y="203619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24" y="525080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CD615E-AD02-404E-9366-4F6C0E1C1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273" y="569325"/>
            <a:ext cx="1467562" cy="1151029"/>
          </a:xfrm>
          <a:prstGeom prst="rect">
            <a:avLst/>
          </a:prstGeom>
        </p:spPr>
      </p:pic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64FABF65-AE4E-3473-F585-FF8B78E6F68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18297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6592B0-DE47-4229-9FD9-9176987D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214262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24" y="203619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24" y="525080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CD615E-AD02-404E-9366-4F6C0E1C1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273" y="569325"/>
            <a:ext cx="1467562" cy="1151029"/>
          </a:xfrm>
          <a:prstGeom prst="rect">
            <a:avLst/>
          </a:prstGeom>
        </p:spPr>
      </p:pic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64FABF65-AE4E-3473-F585-FF8B78E6F68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96708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rans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CD615E-AD02-404E-9366-4F6C0E1C1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273" y="569325"/>
            <a:ext cx="1467562" cy="1151029"/>
          </a:xfrm>
          <a:prstGeom prst="rect">
            <a:avLst/>
          </a:prstGeom>
        </p:spPr>
      </p:pic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64D03E03-5D96-FFD3-05AC-1E18D23D438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48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407481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0CD615E-AD02-404E-9366-4F6C0E1C1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273" y="569325"/>
            <a:ext cx="1467562" cy="115102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B245E51C-4048-454F-A3AD-37684BAA3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882B6FE-DD8C-439F-822D-68774AF1C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B9F38C1F-9054-196D-4B14-DF4F1AE4957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48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32748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0CD615E-AD02-404E-9366-4F6C0E1C1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273" y="569325"/>
            <a:ext cx="1467562" cy="115102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DD75304E-5CA5-4177-922B-ABFEB5E8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FEE7833F-9BA6-4E59-9D9A-021D049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335D7ACF-8734-73F5-79A6-1A2008B9071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48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941103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0CD615E-AD02-404E-9366-4F6C0E1C1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273" y="569325"/>
            <a:ext cx="1467562" cy="115102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DD75304E-5CA5-4177-922B-ABFEB5E8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FEE7833F-9BA6-4E59-9D9A-021D049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1AF91F83-60BA-F979-0BFA-C0D6795B6D7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48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771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64D03E03-5D96-FFD3-05AC-1E18D23D438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1287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98A3D-A16B-44F6-AE5C-F5937BBD7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94" y="441392"/>
            <a:ext cx="1756861" cy="14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45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6592B0-DE47-4229-9FD9-9176987D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86774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B245E51C-4048-454F-A3AD-37684BAA3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882B6FE-DD8C-439F-822D-68774AF1C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B9F38C1F-9054-196D-4B14-DF4F1AE4957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1287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BA882-AFAF-4F58-9068-8E8FF71679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94" y="441392"/>
            <a:ext cx="1756861" cy="14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DD75304E-5CA5-4177-922B-ABFEB5E8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FEE7833F-9BA6-4E59-9D9A-021D049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335D7ACF-8734-73F5-79A6-1A2008B9071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499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74E95C-4216-4104-87EB-012C4D549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94" y="441392"/>
            <a:ext cx="1756861" cy="14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DD75304E-5CA5-4177-922B-ABFEB5E8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FEE7833F-9BA6-4E59-9D9A-021D049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1AF91F83-60BA-F979-0BFA-C0D6795B6D7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499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3D230-505D-4AFC-9327-642AB8FCE9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94" y="441392"/>
            <a:ext cx="1756861" cy="14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6592B0-DE47-4229-9FD9-9176987D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11680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0CD615E-AD02-404E-9366-4F6C0E1C1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273" y="569325"/>
            <a:ext cx="1467562" cy="115102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B245E51C-4048-454F-A3AD-37684BAA3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882B6FE-DD8C-439F-822D-68774AF1C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B9F38C1F-9054-196D-4B14-DF4F1AE4957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48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57173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6592B0-DE47-4229-9FD9-9176987D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48322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7163051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1C8E54-EF81-1F37-BE06-12412B6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7163051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6E67EC6A-ED36-296B-82B9-513E52B87C5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8211" y="-16764"/>
            <a:ext cx="3864313" cy="6885398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4313" h="6862482">
                <a:moveTo>
                  <a:pt x="655470" y="0"/>
                </a:moveTo>
                <a:lnTo>
                  <a:pt x="3836880" y="13744"/>
                </a:lnTo>
                <a:cubicBezTo>
                  <a:pt x="3836880" y="2302732"/>
                  <a:pt x="3864313" y="4573494"/>
                  <a:pt x="3864313" y="6862482"/>
                </a:cubicBezTo>
                <a:lnTo>
                  <a:pt x="655470" y="6858000"/>
                </a:lnTo>
                <a:cubicBezTo>
                  <a:pt x="198236" y="5579539"/>
                  <a:pt x="0" y="4548402"/>
                  <a:pt x="0" y="3405402"/>
                </a:cubicBezTo>
                <a:cubicBezTo>
                  <a:pt x="0" y="2262402"/>
                  <a:pt x="220665" y="994916"/>
                  <a:pt x="6554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3341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0787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41CEEB-AA6D-4DBD-82A0-CCECA65F4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6222" y="6443541"/>
            <a:ext cx="239440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DC33-F91A-4317-806A-E8D2A3D7D178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2CC2FF-054F-44E0-AA0C-140EA4ED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2415" y="6443541"/>
            <a:ext cx="2682193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EC3861-1AEA-4C31-97BB-96C9521F7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2244" y="6443541"/>
            <a:ext cx="111157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FF7F1B9B-0DF9-4B00-9000-59D731DA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7518C29B-47B6-47BA-A0FB-7BD55916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7A1A88-BBF2-49B9-A96E-531C687F41CC}"/>
              </a:ext>
            </a:extLst>
          </p:cNvPr>
          <p:cNvGrpSpPr/>
          <p:nvPr userDrawn="1"/>
        </p:nvGrpSpPr>
        <p:grpSpPr>
          <a:xfrm>
            <a:off x="537681" y="6208511"/>
            <a:ext cx="2878850" cy="463157"/>
            <a:chOff x="537681" y="6208511"/>
            <a:chExt cx="2878850" cy="463157"/>
          </a:xfrm>
        </p:grpSpPr>
        <p:grpSp>
          <p:nvGrpSpPr>
            <p:cNvPr id="43" name="Graphic 10">
              <a:extLst>
                <a:ext uri="{FF2B5EF4-FFF2-40B4-BE49-F238E27FC236}">
                  <a16:creationId xmlns:a16="http://schemas.microsoft.com/office/drawing/2014/main" id="{EB0B6A9F-5085-4833-8E8F-7482A8790988}"/>
                </a:ext>
              </a:extLst>
            </p:cNvPr>
            <p:cNvGrpSpPr/>
            <p:nvPr/>
          </p:nvGrpSpPr>
          <p:grpSpPr>
            <a:xfrm>
              <a:off x="537681" y="6208511"/>
              <a:ext cx="635023" cy="424943"/>
              <a:chOff x="537681" y="6208511"/>
              <a:chExt cx="635023" cy="424943"/>
            </a:xfrm>
            <a:solidFill>
              <a:srgbClr val="999C9C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107DD49-0158-47AB-B83B-D316B61329E8}"/>
                  </a:ext>
                </a:extLst>
              </p:cNvPr>
              <p:cNvSpPr/>
              <p:nvPr/>
            </p:nvSpPr>
            <p:spPr>
              <a:xfrm>
                <a:off x="894306" y="6208511"/>
                <a:ext cx="278398" cy="256730"/>
              </a:xfrm>
              <a:custGeom>
                <a:avLst/>
                <a:gdLst>
                  <a:gd name="connsiteX0" fmla="*/ 145225 w 278398"/>
                  <a:gd name="connsiteY0" fmla="*/ 164 h 256730"/>
                  <a:gd name="connsiteX1" fmla="*/ 83 w 278398"/>
                  <a:gd name="connsiteY1" fmla="*/ 96630 h 256730"/>
                  <a:gd name="connsiteX2" fmla="*/ 29238 w 278398"/>
                  <a:gd name="connsiteY2" fmla="*/ 168758 h 256730"/>
                  <a:gd name="connsiteX3" fmla="*/ 87548 w 278398"/>
                  <a:gd name="connsiteY3" fmla="*/ 202476 h 256730"/>
                  <a:gd name="connsiteX4" fmla="*/ 87802 w 278398"/>
                  <a:gd name="connsiteY4" fmla="*/ 202730 h 256730"/>
                  <a:gd name="connsiteX5" fmla="*/ 87802 w 278398"/>
                  <a:gd name="connsiteY5" fmla="*/ 202730 h 256730"/>
                  <a:gd name="connsiteX6" fmla="*/ 46478 w 278398"/>
                  <a:gd name="connsiteY6" fmla="*/ 256731 h 256730"/>
                  <a:gd name="connsiteX7" fmla="*/ 67900 w 278398"/>
                  <a:gd name="connsiteY7" fmla="*/ 256731 h 256730"/>
                  <a:gd name="connsiteX8" fmla="*/ 147127 w 278398"/>
                  <a:gd name="connsiteY8" fmla="*/ 210082 h 256730"/>
                  <a:gd name="connsiteX9" fmla="*/ 278325 w 278398"/>
                  <a:gd name="connsiteY9" fmla="*/ 108292 h 256730"/>
                  <a:gd name="connsiteX10" fmla="*/ 145225 w 278398"/>
                  <a:gd name="connsiteY10" fmla="*/ 164 h 256730"/>
                  <a:gd name="connsiteX11" fmla="*/ 182874 w 278398"/>
                  <a:gd name="connsiteY11" fmla="*/ 170152 h 256730"/>
                  <a:gd name="connsiteX12" fmla="*/ 115563 w 278398"/>
                  <a:gd name="connsiteY12" fmla="*/ 188659 h 256730"/>
                  <a:gd name="connsiteX13" fmla="*/ 155493 w 278398"/>
                  <a:gd name="connsiteY13" fmla="*/ 123377 h 256730"/>
                  <a:gd name="connsiteX14" fmla="*/ 152577 w 278398"/>
                  <a:gd name="connsiteY14" fmla="*/ 123377 h 256730"/>
                  <a:gd name="connsiteX15" fmla="*/ 90464 w 278398"/>
                  <a:gd name="connsiteY15" fmla="*/ 183335 h 256730"/>
                  <a:gd name="connsiteX16" fmla="*/ 71069 w 278398"/>
                  <a:gd name="connsiteY16" fmla="*/ 172180 h 256730"/>
                  <a:gd name="connsiteX17" fmla="*/ 78168 w 278398"/>
                  <a:gd name="connsiteY17" fmla="*/ 62024 h 256730"/>
                  <a:gd name="connsiteX18" fmla="*/ 168296 w 278398"/>
                  <a:gd name="connsiteY18" fmla="*/ 40601 h 256730"/>
                  <a:gd name="connsiteX19" fmla="*/ 221409 w 278398"/>
                  <a:gd name="connsiteY19" fmla="*/ 32488 h 256730"/>
                  <a:gd name="connsiteX20" fmla="*/ 182874 w 278398"/>
                  <a:gd name="connsiteY20" fmla="*/ 170152 h 25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8398" h="256730">
                    <a:moveTo>
                      <a:pt x="145225" y="164"/>
                    </a:moveTo>
                    <a:cubicBezTo>
                      <a:pt x="67393" y="-3005"/>
                      <a:pt x="2364" y="40094"/>
                      <a:pt x="83" y="96630"/>
                    </a:cubicBezTo>
                    <a:cubicBezTo>
                      <a:pt x="-931" y="122236"/>
                      <a:pt x="7308" y="148095"/>
                      <a:pt x="29238" y="168758"/>
                    </a:cubicBezTo>
                    <a:cubicBezTo>
                      <a:pt x="58393" y="196138"/>
                      <a:pt x="87548" y="202476"/>
                      <a:pt x="87548" y="202476"/>
                    </a:cubicBezTo>
                    <a:cubicBezTo>
                      <a:pt x="87675" y="202476"/>
                      <a:pt x="87802" y="202476"/>
                      <a:pt x="87802" y="202730"/>
                    </a:cubicBezTo>
                    <a:lnTo>
                      <a:pt x="87802" y="202730"/>
                    </a:lnTo>
                    <a:cubicBezTo>
                      <a:pt x="84886" y="206786"/>
                      <a:pt x="46478" y="256731"/>
                      <a:pt x="46478" y="256731"/>
                    </a:cubicBezTo>
                    <a:lnTo>
                      <a:pt x="67900" y="256731"/>
                    </a:lnTo>
                    <a:cubicBezTo>
                      <a:pt x="86408" y="241266"/>
                      <a:pt x="135084" y="210462"/>
                      <a:pt x="147127" y="210082"/>
                    </a:cubicBezTo>
                    <a:cubicBezTo>
                      <a:pt x="232691" y="207547"/>
                      <a:pt x="276424" y="153800"/>
                      <a:pt x="278325" y="108292"/>
                    </a:cubicBezTo>
                    <a:cubicBezTo>
                      <a:pt x="280734" y="51756"/>
                      <a:pt x="223057" y="3460"/>
                      <a:pt x="145225" y="164"/>
                    </a:cubicBezTo>
                    <a:close/>
                    <a:moveTo>
                      <a:pt x="182874" y="170152"/>
                    </a:moveTo>
                    <a:cubicBezTo>
                      <a:pt x="165380" y="184603"/>
                      <a:pt x="139394" y="190561"/>
                      <a:pt x="115563" y="188659"/>
                    </a:cubicBezTo>
                    <a:cubicBezTo>
                      <a:pt x="133056" y="156715"/>
                      <a:pt x="155493" y="123377"/>
                      <a:pt x="155493" y="123377"/>
                    </a:cubicBezTo>
                    <a:lnTo>
                      <a:pt x="152577" y="123377"/>
                    </a:lnTo>
                    <a:cubicBezTo>
                      <a:pt x="145352" y="128828"/>
                      <a:pt x="116323" y="151391"/>
                      <a:pt x="90464" y="183335"/>
                    </a:cubicBezTo>
                    <a:cubicBezTo>
                      <a:pt x="82985" y="180547"/>
                      <a:pt x="76393" y="176870"/>
                      <a:pt x="71069" y="172180"/>
                    </a:cubicBezTo>
                    <a:cubicBezTo>
                      <a:pt x="37984" y="143025"/>
                      <a:pt x="43816" y="89912"/>
                      <a:pt x="78168" y="62024"/>
                    </a:cubicBezTo>
                    <a:cubicBezTo>
                      <a:pt x="105549" y="39841"/>
                      <a:pt x="139267" y="40982"/>
                      <a:pt x="168296" y="40601"/>
                    </a:cubicBezTo>
                    <a:cubicBezTo>
                      <a:pt x="198846" y="40221"/>
                      <a:pt x="221409" y="32488"/>
                      <a:pt x="221409" y="32488"/>
                    </a:cubicBezTo>
                    <a:cubicBezTo>
                      <a:pt x="221409" y="32488"/>
                      <a:pt x="240931" y="121982"/>
                      <a:pt x="182874" y="170152"/>
                    </a:cubicBezTo>
                    <a:close/>
                  </a:path>
                </a:pathLst>
              </a:custGeom>
              <a:solidFill>
                <a:srgbClr val="999C9C"/>
              </a:solidFill>
              <a:ln w="12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DA24C4A-E4B6-48F9-9964-1D4422688578}"/>
                  </a:ext>
                </a:extLst>
              </p:cNvPr>
              <p:cNvSpPr/>
              <p:nvPr/>
            </p:nvSpPr>
            <p:spPr>
              <a:xfrm>
                <a:off x="537681" y="6424171"/>
                <a:ext cx="127649" cy="205988"/>
              </a:xfrm>
              <a:custGeom>
                <a:avLst/>
                <a:gdLst>
                  <a:gd name="connsiteX0" fmla="*/ 54761 w 127649"/>
                  <a:gd name="connsiteY0" fmla="*/ 174425 h 205988"/>
                  <a:gd name="connsiteX1" fmla="*/ 41071 w 127649"/>
                  <a:gd name="connsiteY1" fmla="*/ 170748 h 205988"/>
                  <a:gd name="connsiteX2" fmla="*/ 37141 w 127649"/>
                  <a:gd name="connsiteY2" fmla="*/ 157438 h 205988"/>
                  <a:gd name="connsiteX3" fmla="*/ 37141 w 127649"/>
                  <a:gd name="connsiteY3" fmla="*/ 0 h 205988"/>
                  <a:gd name="connsiteX4" fmla="*/ 0 w 127649"/>
                  <a:gd name="connsiteY4" fmla="*/ 0 h 205988"/>
                  <a:gd name="connsiteX5" fmla="*/ 0 w 127649"/>
                  <a:gd name="connsiteY5" fmla="*/ 163396 h 205988"/>
                  <a:gd name="connsiteX6" fmla="*/ 46141 w 127649"/>
                  <a:gd name="connsiteY6" fmla="*/ 205988 h 205988"/>
                  <a:gd name="connsiteX7" fmla="*/ 127649 w 127649"/>
                  <a:gd name="connsiteY7" fmla="*/ 203326 h 205988"/>
                  <a:gd name="connsiteX8" fmla="*/ 126128 w 127649"/>
                  <a:gd name="connsiteY8" fmla="*/ 174425 h 205988"/>
                  <a:gd name="connsiteX9" fmla="*/ 54761 w 127649"/>
                  <a:gd name="connsiteY9" fmla="*/ 174425 h 205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649" h="205988">
                    <a:moveTo>
                      <a:pt x="54761" y="174425"/>
                    </a:moveTo>
                    <a:cubicBezTo>
                      <a:pt x="48170" y="174425"/>
                      <a:pt x="43606" y="173157"/>
                      <a:pt x="41071" y="170748"/>
                    </a:cubicBezTo>
                    <a:cubicBezTo>
                      <a:pt x="38536" y="168213"/>
                      <a:pt x="37141" y="163903"/>
                      <a:pt x="37141" y="157438"/>
                    </a:cubicBezTo>
                    <a:lnTo>
                      <a:pt x="37141" y="0"/>
                    </a:lnTo>
                    <a:lnTo>
                      <a:pt x="0" y="0"/>
                    </a:lnTo>
                    <a:lnTo>
                      <a:pt x="0" y="163396"/>
                    </a:lnTo>
                    <a:cubicBezTo>
                      <a:pt x="0" y="191791"/>
                      <a:pt x="15338" y="205988"/>
                      <a:pt x="46141" y="205988"/>
                    </a:cubicBezTo>
                    <a:cubicBezTo>
                      <a:pt x="81128" y="205988"/>
                      <a:pt x="108255" y="205101"/>
                      <a:pt x="127649" y="203326"/>
                    </a:cubicBezTo>
                    <a:lnTo>
                      <a:pt x="126128" y="174425"/>
                    </a:lnTo>
                    <a:lnTo>
                      <a:pt x="54761" y="174425"/>
                    </a:lnTo>
                    <a:close/>
                  </a:path>
                </a:pathLst>
              </a:custGeom>
              <a:solidFill>
                <a:srgbClr val="999C9C"/>
              </a:solidFill>
              <a:ln w="12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002D93C-7182-43A0-89C3-EBFE8E0CA3C2}"/>
                  </a:ext>
                </a:extLst>
              </p:cNvPr>
              <p:cNvSpPr/>
              <p:nvPr/>
            </p:nvSpPr>
            <p:spPr>
              <a:xfrm>
                <a:off x="675091" y="6483622"/>
                <a:ext cx="132846" cy="149832"/>
              </a:xfrm>
              <a:custGeom>
                <a:avLst/>
                <a:gdLst>
                  <a:gd name="connsiteX0" fmla="*/ 132847 w 132846"/>
                  <a:gd name="connsiteY0" fmla="*/ 0 h 149832"/>
                  <a:gd name="connsiteX1" fmla="*/ 96846 w 132846"/>
                  <a:gd name="connsiteY1" fmla="*/ 0 h 149832"/>
                  <a:gd name="connsiteX2" fmla="*/ 96846 w 132846"/>
                  <a:gd name="connsiteY2" fmla="*/ 103058 h 149832"/>
                  <a:gd name="connsiteX3" fmla="*/ 54254 w 132846"/>
                  <a:gd name="connsiteY3" fmla="*/ 119156 h 149832"/>
                  <a:gd name="connsiteX4" fmla="*/ 39930 w 132846"/>
                  <a:gd name="connsiteY4" fmla="*/ 114720 h 149832"/>
                  <a:gd name="connsiteX5" fmla="*/ 36381 w 132846"/>
                  <a:gd name="connsiteY5" fmla="*/ 98621 h 149832"/>
                  <a:gd name="connsiteX6" fmla="*/ 36381 w 132846"/>
                  <a:gd name="connsiteY6" fmla="*/ 127 h 149832"/>
                  <a:gd name="connsiteX7" fmla="*/ 0 w 132846"/>
                  <a:gd name="connsiteY7" fmla="*/ 127 h 149832"/>
                  <a:gd name="connsiteX8" fmla="*/ 0 w 132846"/>
                  <a:gd name="connsiteY8" fmla="*/ 109396 h 149832"/>
                  <a:gd name="connsiteX9" fmla="*/ 40437 w 132846"/>
                  <a:gd name="connsiteY9" fmla="*/ 149833 h 149832"/>
                  <a:gd name="connsiteX10" fmla="*/ 101410 w 132846"/>
                  <a:gd name="connsiteY10" fmla="*/ 126255 h 149832"/>
                  <a:gd name="connsiteX11" fmla="*/ 104072 w 132846"/>
                  <a:gd name="connsiteY11" fmla="*/ 145903 h 149832"/>
                  <a:gd name="connsiteX12" fmla="*/ 132593 w 132846"/>
                  <a:gd name="connsiteY12" fmla="*/ 145903 h 149832"/>
                  <a:gd name="connsiteX13" fmla="*/ 132593 w 132846"/>
                  <a:gd name="connsiteY13" fmla="*/ 0 h 14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846" h="149832">
                    <a:moveTo>
                      <a:pt x="132847" y="0"/>
                    </a:moveTo>
                    <a:lnTo>
                      <a:pt x="96846" y="0"/>
                    </a:lnTo>
                    <a:lnTo>
                      <a:pt x="96846" y="103058"/>
                    </a:lnTo>
                    <a:cubicBezTo>
                      <a:pt x="78339" y="113832"/>
                      <a:pt x="64142" y="119156"/>
                      <a:pt x="54254" y="119156"/>
                    </a:cubicBezTo>
                    <a:cubicBezTo>
                      <a:pt x="47282" y="119156"/>
                      <a:pt x="42592" y="117635"/>
                      <a:pt x="39930" y="114720"/>
                    </a:cubicBezTo>
                    <a:cubicBezTo>
                      <a:pt x="37395" y="111804"/>
                      <a:pt x="36127" y="106353"/>
                      <a:pt x="36381" y="98621"/>
                    </a:cubicBezTo>
                    <a:lnTo>
                      <a:pt x="36381" y="127"/>
                    </a:lnTo>
                    <a:lnTo>
                      <a:pt x="0" y="127"/>
                    </a:lnTo>
                    <a:lnTo>
                      <a:pt x="0" y="109396"/>
                    </a:lnTo>
                    <a:cubicBezTo>
                      <a:pt x="0" y="136396"/>
                      <a:pt x="13437" y="149833"/>
                      <a:pt x="40437" y="149833"/>
                    </a:cubicBezTo>
                    <a:cubicBezTo>
                      <a:pt x="60465" y="149833"/>
                      <a:pt x="80874" y="141974"/>
                      <a:pt x="101410" y="126255"/>
                    </a:cubicBezTo>
                    <a:lnTo>
                      <a:pt x="104072" y="145903"/>
                    </a:lnTo>
                    <a:lnTo>
                      <a:pt x="132593" y="145903"/>
                    </a:lnTo>
                    <a:lnTo>
                      <a:pt x="132593" y="0"/>
                    </a:lnTo>
                    <a:close/>
                  </a:path>
                </a:pathLst>
              </a:custGeom>
              <a:solidFill>
                <a:srgbClr val="999C9C"/>
              </a:solidFill>
              <a:ln w="12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AD1E22D-58AC-4A02-BEEA-26FCD2A9E50B}"/>
                  </a:ext>
                </a:extLst>
              </p:cNvPr>
              <p:cNvSpPr/>
              <p:nvPr/>
            </p:nvSpPr>
            <p:spPr>
              <a:xfrm>
                <a:off x="836205" y="6424171"/>
                <a:ext cx="136142" cy="205481"/>
              </a:xfrm>
              <a:custGeom>
                <a:avLst/>
                <a:gdLst>
                  <a:gd name="connsiteX0" fmla="*/ 78339 w 136142"/>
                  <a:gd name="connsiteY0" fmla="*/ 124100 h 205481"/>
                  <a:gd name="connsiteX1" fmla="*/ 78339 w 136142"/>
                  <a:gd name="connsiteY1" fmla="*/ 123466 h 205481"/>
                  <a:gd name="connsiteX2" fmla="*/ 90508 w 136142"/>
                  <a:gd name="connsiteY2" fmla="*/ 111297 h 205481"/>
                  <a:gd name="connsiteX3" fmla="*/ 131326 w 136142"/>
                  <a:gd name="connsiteY3" fmla="*/ 59451 h 205481"/>
                  <a:gd name="connsiteX4" fmla="*/ 90255 w 136142"/>
                  <a:gd name="connsiteY4" fmla="*/ 59451 h 205481"/>
                  <a:gd name="connsiteX5" fmla="*/ 50325 w 136142"/>
                  <a:gd name="connsiteY5" fmla="*/ 111297 h 205481"/>
                  <a:gd name="connsiteX6" fmla="*/ 34606 w 136142"/>
                  <a:gd name="connsiteY6" fmla="*/ 111297 h 205481"/>
                  <a:gd name="connsiteX7" fmla="*/ 36634 w 136142"/>
                  <a:gd name="connsiteY7" fmla="*/ 85691 h 205481"/>
                  <a:gd name="connsiteX8" fmla="*/ 36634 w 136142"/>
                  <a:gd name="connsiteY8" fmla="*/ 0 h 205481"/>
                  <a:gd name="connsiteX9" fmla="*/ 0 w 136142"/>
                  <a:gd name="connsiteY9" fmla="*/ 0 h 205481"/>
                  <a:gd name="connsiteX10" fmla="*/ 0 w 136142"/>
                  <a:gd name="connsiteY10" fmla="*/ 205355 h 205481"/>
                  <a:gd name="connsiteX11" fmla="*/ 36381 w 136142"/>
                  <a:gd name="connsiteY11" fmla="*/ 205355 h 205481"/>
                  <a:gd name="connsiteX12" fmla="*/ 36381 w 136142"/>
                  <a:gd name="connsiteY12" fmla="*/ 158072 h 205481"/>
                  <a:gd name="connsiteX13" fmla="*/ 34606 w 136142"/>
                  <a:gd name="connsiteY13" fmla="*/ 135762 h 205481"/>
                  <a:gd name="connsiteX14" fmla="*/ 50705 w 136142"/>
                  <a:gd name="connsiteY14" fmla="*/ 135762 h 205481"/>
                  <a:gd name="connsiteX15" fmla="*/ 95072 w 136142"/>
                  <a:gd name="connsiteY15" fmla="*/ 205481 h 205481"/>
                  <a:gd name="connsiteX16" fmla="*/ 136142 w 136142"/>
                  <a:gd name="connsiteY16" fmla="*/ 205481 h 205481"/>
                  <a:gd name="connsiteX17" fmla="*/ 90635 w 136142"/>
                  <a:gd name="connsiteY17" fmla="*/ 138171 h 205481"/>
                  <a:gd name="connsiteX18" fmla="*/ 78466 w 136142"/>
                  <a:gd name="connsiteY18" fmla="*/ 124227 h 20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6142" h="205481">
                    <a:moveTo>
                      <a:pt x="78339" y="124100"/>
                    </a:moveTo>
                    <a:lnTo>
                      <a:pt x="78339" y="123466"/>
                    </a:lnTo>
                    <a:cubicBezTo>
                      <a:pt x="83283" y="120297"/>
                      <a:pt x="87339" y="116241"/>
                      <a:pt x="90508" y="111297"/>
                    </a:cubicBezTo>
                    <a:lnTo>
                      <a:pt x="131326" y="59451"/>
                    </a:lnTo>
                    <a:lnTo>
                      <a:pt x="90255" y="59451"/>
                    </a:lnTo>
                    <a:lnTo>
                      <a:pt x="50325" y="111297"/>
                    </a:lnTo>
                    <a:lnTo>
                      <a:pt x="34606" y="111297"/>
                    </a:lnTo>
                    <a:cubicBezTo>
                      <a:pt x="36000" y="103565"/>
                      <a:pt x="36634" y="95072"/>
                      <a:pt x="36634" y="85691"/>
                    </a:cubicBezTo>
                    <a:lnTo>
                      <a:pt x="36634" y="0"/>
                    </a:lnTo>
                    <a:lnTo>
                      <a:pt x="0" y="0"/>
                    </a:lnTo>
                    <a:lnTo>
                      <a:pt x="0" y="205355"/>
                    </a:lnTo>
                    <a:lnTo>
                      <a:pt x="36381" y="205355"/>
                    </a:lnTo>
                    <a:lnTo>
                      <a:pt x="36381" y="158072"/>
                    </a:lnTo>
                    <a:cubicBezTo>
                      <a:pt x="36381" y="153509"/>
                      <a:pt x="35747" y="146030"/>
                      <a:pt x="34606" y="135762"/>
                    </a:cubicBezTo>
                    <a:lnTo>
                      <a:pt x="50705" y="135762"/>
                    </a:lnTo>
                    <a:lnTo>
                      <a:pt x="95072" y="205481"/>
                    </a:lnTo>
                    <a:lnTo>
                      <a:pt x="136142" y="205481"/>
                    </a:lnTo>
                    <a:lnTo>
                      <a:pt x="90635" y="138171"/>
                    </a:lnTo>
                    <a:cubicBezTo>
                      <a:pt x="86452" y="131452"/>
                      <a:pt x="82395" y="126762"/>
                      <a:pt x="78466" y="124227"/>
                    </a:cubicBezTo>
                    <a:close/>
                  </a:path>
                </a:pathLst>
              </a:custGeom>
              <a:solidFill>
                <a:srgbClr val="999C9C"/>
              </a:solidFill>
              <a:ln w="12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98D0227-9E41-4A96-9C38-4C23DDBD66A5}"/>
                  </a:ext>
                </a:extLst>
              </p:cNvPr>
              <p:cNvSpPr/>
              <p:nvPr/>
            </p:nvSpPr>
            <p:spPr>
              <a:xfrm>
                <a:off x="967784" y="6479566"/>
                <a:ext cx="137029" cy="153635"/>
              </a:xfrm>
              <a:custGeom>
                <a:avLst/>
                <a:gdLst>
                  <a:gd name="connsiteX0" fmla="*/ 136776 w 137029"/>
                  <a:gd name="connsiteY0" fmla="*/ 50578 h 153635"/>
                  <a:gd name="connsiteX1" fmla="*/ 121058 w 137029"/>
                  <a:gd name="connsiteY1" fmla="*/ 12676 h 153635"/>
                  <a:gd name="connsiteX2" fmla="*/ 70480 w 137029"/>
                  <a:gd name="connsiteY2" fmla="*/ 0 h 153635"/>
                  <a:gd name="connsiteX3" fmla="*/ 16352 w 137029"/>
                  <a:gd name="connsiteY3" fmla="*/ 17113 h 153635"/>
                  <a:gd name="connsiteX4" fmla="*/ 0 w 137029"/>
                  <a:gd name="connsiteY4" fmla="*/ 76818 h 153635"/>
                  <a:gd name="connsiteX5" fmla="*/ 16733 w 137029"/>
                  <a:gd name="connsiteY5" fmla="*/ 136016 h 153635"/>
                  <a:gd name="connsiteX6" fmla="*/ 73015 w 137029"/>
                  <a:gd name="connsiteY6" fmla="*/ 153636 h 153635"/>
                  <a:gd name="connsiteX7" fmla="*/ 133100 w 137029"/>
                  <a:gd name="connsiteY7" fmla="*/ 143748 h 153635"/>
                  <a:gd name="connsiteX8" fmla="*/ 129804 w 137029"/>
                  <a:gd name="connsiteY8" fmla="*/ 120551 h 153635"/>
                  <a:gd name="connsiteX9" fmla="*/ 77452 w 137029"/>
                  <a:gd name="connsiteY9" fmla="*/ 124100 h 153635"/>
                  <a:gd name="connsiteX10" fmla="*/ 49184 w 137029"/>
                  <a:gd name="connsiteY10" fmla="*/ 117762 h 153635"/>
                  <a:gd name="connsiteX11" fmla="*/ 38409 w 137029"/>
                  <a:gd name="connsiteY11" fmla="*/ 92283 h 153635"/>
                  <a:gd name="connsiteX12" fmla="*/ 97987 w 137029"/>
                  <a:gd name="connsiteY12" fmla="*/ 92283 h 153635"/>
                  <a:gd name="connsiteX13" fmla="*/ 137030 w 137029"/>
                  <a:gd name="connsiteY13" fmla="*/ 50578 h 153635"/>
                  <a:gd name="connsiteX14" fmla="*/ 87719 w 137029"/>
                  <a:gd name="connsiteY14" fmla="*/ 66930 h 153635"/>
                  <a:gd name="connsiteX15" fmla="*/ 37648 w 137029"/>
                  <a:gd name="connsiteY15" fmla="*/ 66930 h 153635"/>
                  <a:gd name="connsiteX16" fmla="*/ 45508 w 137029"/>
                  <a:gd name="connsiteY16" fmla="*/ 36381 h 153635"/>
                  <a:gd name="connsiteX17" fmla="*/ 71874 w 137029"/>
                  <a:gd name="connsiteY17" fmla="*/ 28521 h 153635"/>
                  <a:gd name="connsiteX18" fmla="*/ 94564 w 137029"/>
                  <a:gd name="connsiteY18" fmla="*/ 33338 h 153635"/>
                  <a:gd name="connsiteX19" fmla="*/ 100776 w 137029"/>
                  <a:gd name="connsiteY19" fmla="*/ 50071 h 153635"/>
                  <a:gd name="connsiteX20" fmla="*/ 87719 w 137029"/>
                  <a:gd name="connsiteY20" fmla="*/ 67057 h 15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7029" h="153635">
                    <a:moveTo>
                      <a:pt x="136776" y="50578"/>
                    </a:moveTo>
                    <a:cubicBezTo>
                      <a:pt x="136776" y="33719"/>
                      <a:pt x="131579" y="21043"/>
                      <a:pt x="121058" y="12676"/>
                    </a:cubicBezTo>
                    <a:cubicBezTo>
                      <a:pt x="110537" y="4183"/>
                      <a:pt x="93677" y="0"/>
                      <a:pt x="70480" y="0"/>
                    </a:cubicBezTo>
                    <a:cubicBezTo>
                      <a:pt x="45254" y="0"/>
                      <a:pt x="27254" y="5704"/>
                      <a:pt x="16352" y="17113"/>
                    </a:cubicBezTo>
                    <a:cubicBezTo>
                      <a:pt x="5451" y="28521"/>
                      <a:pt x="0" y="48423"/>
                      <a:pt x="0" y="76818"/>
                    </a:cubicBezTo>
                    <a:cubicBezTo>
                      <a:pt x="0" y="105213"/>
                      <a:pt x="5578" y="124354"/>
                      <a:pt x="16733" y="136016"/>
                    </a:cubicBezTo>
                    <a:cubicBezTo>
                      <a:pt x="27888" y="147678"/>
                      <a:pt x="46648" y="153636"/>
                      <a:pt x="73015" y="153636"/>
                    </a:cubicBezTo>
                    <a:cubicBezTo>
                      <a:pt x="99381" y="153636"/>
                      <a:pt x="119410" y="150340"/>
                      <a:pt x="133100" y="143748"/>
                    </a:cubicBezTo>
                    <a:lnTo>
                      <a:pt x="129804" y="120551"/>
                    </a:lnTo>
                    <a:cubicBezTo>
                      <a:pt x="109776" y="122959"/>
                      <a:pt x="92283" y="124100"/>
                      <a:pt x="77452" y="124100"/>
                    </a:cubicBezTo>
                    <a:cubicBezTo>
                      <a:pt x="64395" y="124100"/>
                      <a:pt x="54888" y="121945"/>
                      <a:pt x="49184" y="117762"/>
                    </a:cubicBezTo>
                    <a:cubicBezTo>
                      <a:pt x="43479" y="113452"/>
                      <a:pt x="39803" y="104959"/>
                      <a:pt x="38409" y="92283"/>
                    </a:cubicBezTo>
                    <a:lnTo>
                      <a:pt x="97987" y="92283"/>
                    </a:lnTo>
                    <a:cubicBezTo>
                      <a:pt x="123973" y="92283"/>
                      <a:pt x="137030" y="78339"/>
                      <a:pt x="137030" y="50578"/>
                    </a:cubicBezTo>
                    <a:close/>
                    <a:moveTo>
                      <a:pt x="87719" y="66930"/>
                    </a:moveTo>
                    <a:lnTo>
                      <a:pt x="37648" y="66930"/>
                    </a:lnTo>
                    <a:cubicBezTo>
                      <a:pt x="38029" y="51846"/>
                      <a:pt x="40691" y="41705"/>
                      <a:pt x="45508" y="36381"/>
                    </a:cubicBezTo>
                    <a:cubicBezTo>
                      <a:pt x="50325" y="31183"/>
                      <a:pt x="59198" y="28521"/>
                      <a:pt x="71874" y="28521"/>
                    </a:cubicBezTo>
                    <a:cubicBezTo>
                      <a:pt x="82776" y="28521"/>
                      <a:pt x="90381" y="30169"/>
                      <a:pt x="94564" y="33338"/>
                    </a:cubicBezTo>
                    <a:cubicBezTo>
                      <a:pt x="98748" y="36507"/>
                      <a:pt x="100776" y="42085"/>
                      <a:pt x="100776" y="50071"/>
                    </a:cubicBezTo>
                    <a:cubicBezTo>
                      <a:pt x="100776" y="61353"/>
                      <a:pt x="96466" y="67057"/>
                      <a:pt x="87719" y="67057"/>
                    </a:cubicBezTo>
                    <a:close/>
                  </a:path>
                </a:pathLst>
              </a:custGeom>
              <a:solidFill>
                <a:srgbClr val="999C9C"/>
              </a:solidFill>
              <a:ln w="12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5EAA91C-C330-4FEA-8B56-3CEADA60D8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1200" y="6456699"/>
              <a:ext cx="2165331" cy="214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38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3269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02B3B-C227-B012-50C4-E69D03406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88" y="1022732"/>
            <a:ext cx="4022225" cy="2903494"/>
          </a:xfrm>
        </p:spPr>
        <p:txBody>
          <a:bodyPr>
            <a:normAutofit/>
          </a:bodyPr>
          <a:lstStyle/>
          <a:p>
            <a:r>
              <a:rPr lang="fi-FI" sz="3600" dirty="0"/>
              <a:t>EMKVR-ohjelman </a:t>
            </a:r>
            <a:r>
              <a:rPr lang="fi-FI" sz="3600" dirty="0" err="1"/>
              <a:t>valmisteluproses-sin</a:t>
            </a:r>
            <a:r>
              <a:rPr lang="fi-FI" sz="3600" dirty="0"/>
              <a:t> arviointi</a:t>
            </a:r>
          </a:p>
        </p:txBody>
      </p:sp>
      <p:pic>
        <p:nvPicPr>
          <p:cNvPr id="5" name="Kuvan paikkamerkki 10">
            <a:extLst>
              <a:ext uri="{FF2B5EF4-FFF2-40B4-BE49-F238E27FC236}">
                <a16:creationId xmlns:a16="http://schemas.microsoft.com/office/drawing/2014/main" id="{93CAE86E-DD44-AF75-4B28-192BDED49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3566"/>
          <a:stretch/>
        </p:blipFill>
        <p:spPr>
          <a:xfrm>
            <a:off x="5746750" y="-12700"/>
            <a:ext cx="6456363" cy="6875463"/>
          </a:xfrm>
        </p:spPr>
      </p:pic>
      <p:sp>
        <p:nvSpPr>
          <p:cNvPr id="8" name="Alaotsikko 2">
            <a:extLst>
              <a:ext uri="{FF2B5EF4-FFF2-40B4-BE49-F238E27FC236}">
                <a16:creationId xmlns:a16="http://schemas.microsoft.com/office/drawing/2014/main" id="{05B82E2E-8731-2714-23B3-A2C3C65C8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4418013"/>
            <a:ext cx="4022725" cy="744537"/>
          </a:xfrm>
        </p:spPr>
        <p:txBody>
          <a:bodyPr>
            <a:noAutofit/>
          </a:bodyPr>
          <a:lstStyle/>
          <a:p>
            <a:r>
              <a:rPr lang="fi-FI" sz="1600" b="1" dirty="0"/>
              <a:t>Luonnonvarakeskus</a:t>
            </a:r>
          </a:p>
          <a:p>
            <a:r>
              <a:rPr lang="fi-FI" sz="1600" b="1" dirty="0"/>
              <a:t>Jari Setälä, Kaija Saarni, Anssi Ahvonen,</a:t>
            </a:r>
          </a:p>
          <a:p>
            <a:r>
              <a:rPr lang="fi-FI" sz="1600" b="1" dirty="0"/>
              <a:t>Pekka Salmi, Pia Lindberg ja Jari Niukko</a:t>
            </a:r>
          </a:p>
          <a:p>
            <a:r>
              <a:rPr lang="fi-FI" sz="1400" b="1" dirty="0"/>
              <a:t>Arviointi- ja ennakointitiimin raportti</a:t>
            </a:r>
          </a:p>
          <a:p>
            <a:r>
              <a:rPr lang="fi-FI" sz="1400" b="1" dirty="0"/>
              <a:t>19.12.2023</a:t>
            </a:r>
          </a:p>
        </p:txBody>
      </p:sp>
    </p:spTree>
    <p:extLst>
      <p:ext uri="{BB962C8B-B14F-4D97-AF65-F5344CB8AC3E}">
        <p14:creationId xmlns:p14="http://schemas.microsoft.com/office/powerpoint/2010/main" val="55895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BA16CCE0-EBB3-CAFE-7443-8F50480FD978}"/>
              </a:ext>
            </a:extLst>
          </p:cNvPr>
          <p:cNvSpPr txBox="1">
            <a:spLocks/>
          </p:cNvSpPr>
          <p:nvPr/>
        </p:nvSpPr>
        <p:spPr>
          <a:xfrm>
            <a:off x="1834299" y="117462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Valmistelutyöryhmään osallistuneita tahoja  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CE8F22B1-47A9-55BA-AEC2-3D60FF859A4B}"/>
              </a:ext>
            </a:extLst>
          </p:cNvPr>
          <p:cNvSpPr/>
          <p:nvPr/>
        </p:nvSpPr>
        <p:spPr>
          <a:xfrm>
            <a:off x="3242894" y="1520024"/>
            <a:ext cx="2590800" cy="676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Maa- ja metsätalousministeriö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E3B5CC15-169A-888B-DFB0-EB5526C4D27E}"/>
              </a:ext>
            </a:extLst>
          </p:cNvPr>
          <p:cNvSpPr/>
          <p:nvPr/>
        </p:nvSpPr>
        <p:spPr>
          <a:xfrm>
            <a:off x="6376619" y="1520024"/>
            <a:ext cx="2590800" cy="676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Ahvenanmaan maakuntahallitus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456A273-CED9-4604-E3E3-DC28675E3462}"/>
              </a:ext>
            </a:extLst>
          </p:cNvPr>
          <p:cNvSpPr/>
          <p:nvPr/>
        </p:nvSpPr>
        <p:spPr>
          <a:xfrm>
            <a:off x="4800600" y="2641994"/>
            <a:ext cx="2590800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ELY-keskukset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FD000A2B-E92E-CDC2-3150-C6362D5CFB88}"/>
              </a:ext>
            </a:extLst>
          </p:cNvPr>
          <p:cNvSpPr/>
          <p:nvPr/>
        </p:nvSpPr>
        <p:spPr>
          <a:xfrm>
            <a:off x="1701317" y="4562073"/>
            <a:ext cx="2494076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Sisäministeriö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6E9E4B91-F945-3E76-8B36-4096A1CEC08A}"/>
              </a:ext>
            </a:extLst>
          </p:cNvPr>
          <p:cNvSpPr/>
          <p:nvPr/>
        </p:nvSpPr>
        <p:spPr>
          <a:xfrm>
            <a:off x="1710842" y="5502271"/>
            <a:ext cx="2494076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Työ- ja elinkeinoministeriö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091F7D95-E83E-535E-52B0-CBF75B20FFDA}"/>
              </a:ext>
            </a:extLst>
          </p:cNvPr>
          <p:cNvSpPr/>
          <p:nvPr/>
        </p:nvSpPr>
        <p:spPr>
          <a:xfrm>
            <a:off x="1701317" y="2658663"/>
            <a:ext cx="2494076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Valtionvarain-ministeriö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13CDC12-0F5E-E6FE-6912-331D17DD7532}"/>
              </a:ext>
            </a:extLst>
          </p:cNvPr>
          <p:cNvSpPr/>
          <p:nvPr/>
        </p:nvSpPr>
        <p:spPr>
          <a:xfrm>
            <a:off x="4800599" y="3582192"/>
            <a:ext cx="2590799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Luonnonvarakeskus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1873D4B5-C248-7FE9-9F23-A65A8536324F}"/>
              </a:ext>
            </a:extLst>
          </p:cNvPr>
          <p:cNvSpPr/>
          <p:nvPr/>
        </p:nvSpPr>
        <p:spPr>
          <a:xfrm>
            <a:off x="4852619" y="5502271"/>
            <a:ext cx="2538781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Ruokavirasto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B6A429E3-9D20-CD93-551E-D4FF42A05DC5}"/>
              </a:ext>
            </a:extLst>
          </p:cNvPr>
          <p:cNvSpPr/>
          <p:nvPr/>
        </p:nvSpPr>
        <p:spPr>
          <a:xfrm>
            <a:off x="7995869" y="2622152"/>
            <a:ext cx="2590800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Kalatalouden järjestöt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6EACFFAE-3119-4339-74E9-C8F549506434}"/>
              </a:ext>
            </a:extLst>
          </p:cNvPr>
          <p:cNvSpPr/>
          <p:nvPr/>
        </p:nvSpPr>
        <p:spPr>
          <a:xfrm>
            <a:off x="7995869" y="4522389"/>
            <a:ext cx="2590800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Ympäristöjärjestöt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270A742-8FE1-C82B-29BC-04AD0443331E}"/>
              </a:ext>
            </a:extLst>
          </p:cNvPr>
          <p:cNvSpPr/>
          <p:nvPr/>
        </p:nvSpPr>
        <p:spPr>
          <a:xfrm>
            <a:off x="1710842" y="3598861"/>
            <a:ext cx="2494076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Ympäristöministeriö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0F77F394-FE31-9B7B-0A7A-6CFE9E457E7B}"/>
              </a:ext>
            </a:extLst>
          </p:cNvPr>
          <p:cNvSpPr/>
          <p:nvPr/>
        </p:nvSpPr>
        <p:spPr>
          <a:xfrm>
            <a:off x="7995869" y="3598861"/>
            <a:ext cx="2590800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Kalatalousryhmät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25882DB8-0A9F-CA23-C67D-D19890579D65}"/>
              </a:ext>
            </a:extLst>
          </p:cNvPr>
          <p:cNvSpPr/>
          <p:nvPr/>
        </p:nvSpPr>
        <p:spPr>
          <a:xfrm>
            <a:off x="7995869" y="5502272"/>
            <a:ext cx="2590800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Maakuntaliitot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62BEDDA6-18ED-2EB6-EC5C-2A8366F26FAD}"/>
              </a:ext>
            </a:extLst>
          </p:cNvPr>
          <p:cNvSpPr/>
          <p:nvPr/>
        </p:nvSpPr>
        <p:spPr>
          <a:xfrm>
            <a:off x="4800598" y="4562073"/>
            <a:ext cx="2590800" cy="676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i-FI" b="1" dirty="0"/>
              <a:t>Suomen ympäristökeskus</a:t>
            </a:r>
          </a:p>
        </p:txBody>
      </p:sp>
    </p:spTree>
    <p:extLst>
      <p:ext uri="{BB962C8B-B14F-4D97-AF65-F5344CB8AC3E}">
        <p14:creationId xmlns:p14="http://schemas.microsoft.com/office/powerpoint/2010/main" val="83543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41FC5891-1D13-E90A-78F9-9B4626A2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94" y="190062"/>
            <a:ext cx="11114202" cy="945515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Valmistelu oli vaativa prosessi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C37782D-E1D2-C029-4E16-44FF7B19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19" y="1628775"/>
            <a:ext cx="11114202" cy="4337805"/>
          </a:xfrm>
        </p:spPr>
        <p:txBody>
          <a:bodyPr>
            <a:normAutofit fontScale="4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800" dirty="0">
                <a:effectLst/>
                <a:ea typeface="Times New Roman" panose="02020603050405020304" pitchFamily="18" charset="0"/>
              </a:rPr>
              <a:t>Valmisteltava kokonaisuus oli hyvin monimuotoinen</a:t>
            </a:r>
          </a:p>
          <a:p>
            <a:pPr marL="1485900" lvl="2" indent="-342900"/>
            <a:r>
              <a:rPr lang="fi-FI" sz="4200" dirty="0">
                <a:ea typeface="Calibri" panose="020F0502020204030204" pitchFamily="34" charset="0"/>
              </a:rPr>
              <a:t> EU-lainsäädäntö ohjasi kansallista lainsäädäntöä ja  toimintaohjelman  </a:t>
            </a:r>
          </a:p>
          <a:p>
            <a:pPr lvl="2" indent="0">
              <a:buNone/>
            </a:pPr>
            <a:r>
              <a:rPr lang="fi-FI" sz="4200" dirty="0">
                <a:ea typeface="Calibri" panose="020F0502020204030204" pitchFamily="34" charset="0"/>
              </a:rPr>
              <a:t>      rakennetta ja sisältöä</a:t>
            </a:r>
          </a:p>
          <a:p>
            <a:pPr marL="1600200" lvl="2" indent="-457200"/>
            <a:r>
              <a:rPr lang="fi-FI" sz="4200" dirty="0">
                <a:ea typeface="Calibri" panose="020F0502020204030204" pitchFamily="34" charset="0"/>
              </a:rPr>
              <a:t>Kansallinen strategia (kotimaisen kalan edistämisohjelma) ja ohjelman strategiaosa johdettiin nykytila- ja skenaarioanalyyseista, </a:t>
            </a:r>
            <a:r>
              <a:rPr lang="fi-FI" sz="4200" dirty="0" err="1">
                <a:ea typeface="Calibri" panose="020F0502020204030204" pitchFamily="34" charset="0"/>
              </a:rPr>
              <a:t>SWOTeista</a:t>
            </a:r>
            <a:r>
              <a:rPr lang="fi-FI" sz="4200" dirty="0">
                <a:ea typeface="Calibri" panose="020F0502020204030204" pitchFamily="34" charset="0"/>
              </a:rPr>
              <a:t> ja tarpeista</a:t>
            </a:r>
          </a:p>
          <a:p>
            <a:pPr marL="1600200" lvl="2" indent="-457200"/>
            <a:r>
              <a:rPr lang="fi-FI" sz="4200" dirty="0">
                <a:ea typeface="Calibri" panose="020F0502020204030204" pitchFamily="34" charset="0"/>
              </a:rPr>
              <a:t>EU-komission vaatimukset ja kansallinen strategia ohjasivat toimintaohjelman toimenpiteitä ja rahoitusta</a:t>
            </a:r>
          </a:p>
          <a:p>
            <a:pPr marL="1600200" lvl="2" indent="-457200"/>
            <a:r>
              <a:rPr lang="fi-FI" sz="4200" dirty="0">
                <a:ea typeface="Calibri" panose="020F0502020204030204" pitchFamily="34" charset="0"/>
              </a:rPr>
              <a:t>Paikallisen kehittämisen teemaryhmä valmisteli paikallista kehittämistä</a:t>
            </a:r>
          </a:p>
          <a:p>
            <a:pPr marL="1600200" lvl="2" indent="-457200"/>
            <a:r>
              <a:rPr lang="fi-FI" sz="4200" dirty="0">
                <a:ea typeface="Calibri" panose="020F0502020204030204" pitchFamily="34" charset="0"/>
              </a:rPr>
              <a:t>VNK johdolla laadittiin meripolitiikan toimenpiteitä ja  rahoitusta</a:t>
            </a:r>
          </a:p>
          <a:p>
            <a:pPr marL="1600200" lvl="2" indent="-457200"/>
            <a:r>
              <a:rPr lang="fi-FI" sz="4200" dirty="0">
                <a:ea typeface="Calibri" panose="020F0502020204030204" pitchFamily="34" charset="0"/>
              </a:rPr>
              <a:t>Oli huomioitava myös muut rakennerahastot ja EU-lainsäädännön mukaiset horisontaaliset tavoitteet </a:t>
            </a:r>
          </a:p>
          <a:p>
            <a:pPr marL="612000" indent="-857250">
              <a:buFont typeface="Arial" panose="020B0604020202020204" pitchFamily="34" charset="0"/>
              <a:buChar char="•"/>
            </a:pPr>
            <a:r>
              <a:rPr lang="fi-FI" sz="5800" dirty="0">
                <a:ea typeface="Calibri" panose="020F0502020204030204" pitchFamily="34" charset="0"/>
              </a:rPr>
              <a:t>Osa-alueiden valmistelua edistettiin vaiheittain ja rinnakkain </a:t>
            </a:r>
          </a:p>
        </p:txBody>
      </p:sp>
    </p:spTree>
    <p:extLst>
      <p:ext uri="{BB962C8B-B14F-4D97-AF65-F5344CB8AC3E}">
        <p14:creationId xmlns:p14="http://schemas.microsoft.com/office/powerpoint/2010/main" val="155537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5E568B4F-3D23-0B0C-2662-33AA61E5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23" y="0"/>
            <a:ext cx="11114202" cy="945515"/>
          </a:xfrm>
        </p:spPr>
        <p:txBody>
          <a:bodyPr/>
          <a:lstStyle/>
          <a:p>
            <a:r>
              <a:rPr lang="fi-FI" dirty="0"/>
              <a:t>Valmistelukokonaisuus kaaviokuvana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5BF85A8-791C-C045-0FDC-A2A951AAF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962026"/>
            <a:ext cx="11114202" cy="53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08BEBCC3-E774-0530-C471-4599D1D5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94" y="210260"/>
            <a:ext cx="11114202" cy="945515"/>
          </a:xfrm>
        </p:spPr>
        <p:txBody>
          <a:bodyPr/>
          <a:lstStyle/>
          <a:p>
            <a:r>
              <a:rPr lang="fi-FI" dirty="0"/>
              <a:t>Valmistelu eteni haasteista huolimatta johdonmukaisesti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D14A1C6-CF23-6ED6-E96A-46A78AEB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244" y="1484752"/>
            <a:ext cx="11114202" cy="433780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ea typeface="Calibri" panose="020F0502020204030204" pitchFamily="34" charset="0"/>
              </a:rPr>
              <a:t>Valmistelutyöryhmälle päivitettiin kokouksissa valmistelusuunnitelma, jossa oli valmistelun vastuutahot ja tavoiteaikataulut  </a:t>
            </a:r>
            <a:endParaRPr lang="fi-FI" sz="3200" dirty="0">
              <a:effectLst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effectLst/>
                <a:ea typeface="Segoe UI" panose="020B0502040204020203" pitchFamily="34" charset="0"/>
                <a:cs typeface="Times New Roman" panose="02020603050405020304" pitchFamily="18" charset="0"/>
              </a:rPr>
              <a:t>Valmistelutyöryhmä </a:t>
            </a:r>
            <a:r>
              <a:rPr lang="fi-FI" sz="3200" dirty="0">
                <a:ea typeface="Segoe UI" panose="020B0502040204020203" pitchFamily="34" charset="0"/>
                <a:cs typeface="Times New Roman" panose="02020603050405020304" pitchFamily="18" charset="0"/>
              </a:rPr>
              <a:t>piti 18 kokousta vuosina 2019-2022,</a:t>
            </a:r>
            <a:r>
              <a:rPr lang="fi-FI" sz="3200" dirty="0">
                <a:cs typeface="Times New Roman" panose="02020603050405020304" pitchFamily="18" charset="0"/>
              </a:rPr>
              <a:t> joissa käsiteltiin valmistelusuunnitelman mukaisten osa-alueiden etenemistä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cs typeface="Times New Roman" panose="02020603050405020304" pitchFamily="18" charset="0"/>
              </a:rPr>
              <a:t>Valmistelun monimuotoisuus aiheutti haasteita, mutta valmistelu eteni siitä huolimatta loogisesti ja tavoitehakuisesti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cs typeface="Times New Roman" panose="02020603050405020304" pitchFamily="18" charset="0"/>
              </a:rPr>
              <a:t>Kansalliset tavoitteet saatiin kotimaisen kalan edistämisohjelman valmistelun kautta edellistä kautta selkeämmin määritettyä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COVID-19 ja Ukrainan sota häiritsivät valmistelua, mutta poikkeuksellisista häiriötilanteista huolimatta valmistelua pystyttiin jatkamaan ja toimintaohjelma saatiin valmiiksi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Valmisteluryhmän työn päätöskokous jäi kuitenkin pitämättä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457200" indent="-457200">
              <a:buAutoNum type="arabicPeriod"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41765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02B3B-C227-B012-50C4-E69D03406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713" y="2394332"/>
            <a:ext cx="4022225" cy="2903494"/>
          </a:xfrm>
        </p:spPr>
        <p:txBody>
          <a:bodyPr>
            <a:normAutofit/>
          </a:bodyPr>
          <a:lstStyle/>
          <a:p>
            <a:r>
              <a:rPr lang="fi-FI" sz="3600" dirty="0"/>
              <a:t>3. Sidosryhmien osallistaminen</a:t>
            </a:r>
          </a:p>
        </p:txBody>
      </p:sp>
      <p:pic>
        <p:nvPicPr>
          <p:cNvPr id="5" name="Kuvan paikkamerkki 10">
            <a:extLst>
              <a:ext uri="{FF2B5EF4-FFF2-40B4-BE49-F238E27FC236}">
                <a16:creationId xmlns:a16="http://schemas.microsoft.com/office/drawing/2014/main" id="{93CAE86E-DD44-AF75-4B28-192BDED49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3566"/>
          <a:stretch/>
        </p:blipFill>
        <p:spPr>
          <a:xfrm>
            <a:off x="5746750" y="-12700"/>
            <a:ext cx="6456363" cy="6875463"/>
          </a:xfrm>
        </p:spPr>
      </p:pic>
    </p:spTree>
    <p:extLst>
      <p:ext uri="{BB962C8B-B14F-4D97-AF65-F5344CB8AC3E}">
        <p14:creationId xmlns:p14="http://schemas.microsoft.com/office/powerpoint/2010/main" val="87127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08BEBCC3-E774-0530-C471-4599D1D5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94" y="118503"/>
            <a:ext cx="11114202" cy="945515"/>
          </a:xfrm>
        </p:spPr>
        <p:txBody>
          <a:bodyPr>
            <a:normAutofit/>
          </a:bodyPr>
          <a:lstStyle/>
          <a:p>
            <a:r>
              <a:rPr lang="fi-FI" dirty="0"/>
              <a:t>Sidosryhmillä oli monia mahdollisuuksia osallistua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D14A1C6-CF23-6ED6-E96A-46A78AEB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064019"/>
            <a:ext cx="11725275" cy="586065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ea typeface="Calibri" panose="020F0502020204030204" pitchFamily="34" charset="0"/>
              </a:rPr>
              <a:t>Valmistelutyöryhmä kattoi monipuolisesti valmisteluun tarvittavia tahoja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ea typeface="Calibri" panose="020F0502020204030204" pitchFamily="34" charset="0"/>
              </a:rPr>
              <a:t>Valmistelutyöryhmällä 18. kokousta, joissa ryhmän jäsenet pääsivät kuulemaan ja kommentoimaan usein moneen kertaan valmistelun eri vaiheita ja osa-alueita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ea typeface="Calibri" panose="020F0502020204030204" pitchFamily="34" charset="0"/>
              </a:rPr>
              <a:t>Valmistelutyöryhmän jäsenillä oli kattavasti pöytäkirjat ja valmisteluaineistot tiimerissä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ea typeface="Calibri" panose="020F0502020204030204" pitchFamily="34" charset="0"/>
              </a:rPr>
              <a:t>Valmistelua tehtiin myös yrittäjäpainotteisissa sektorikohtaisissa kehittämisryhmissä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ea typeface="Calibri" panose="020F0502020204030204" pitchFamily="34" charset="0"/>
              </a:rPr>
              <a:t>ELY-keskus järjesti alueelliset tilaisuuksia kalatalouden toimijoille ja sidosryhmille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ea typeface="Calibri" panose="020F0502020204030204" pitchFamily="34" charset="0"/>
              </a:rPr>
              <a:t>Paikallisia strategioita, vesiviljelystrategiaa ja meripolitiikkaa valmisteltiin erillisissä työryhmissä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ea typeface="Calibri" panose="020F0502020204030204" pitchFamily="34" charset="0"/>
              </a:rPr>
              <a:t>Arviointiimi teki vaikutusarvioita valmistelun eri vaiheissa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ea typeface="Calibri" panose="020F0502020204030204" pitchFamily="34" charset="0"/>
              </a:rPr>
              <a:t>MMM:n kävi keskusteluja ja neuvotteluita EU-komission kanssa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ea typeface="Calibri" panose="020F0502020204030204" pitchFamily="34" charset="0"/>
              </a:rPr>
              <a:t>Useita virallisia lausuntokierroksia (lainsäädäntö, edistämisohjelma, toimintaohjelma ja vesiviljelystrategia, </a:t>
            </a:r>
            <a:r>
              <a:rPr lang="fi-FI" dirty="0" err="1">
                <a:ea typeface="Calibri" panose="020F0502020204030204" pitchFamily="34" charset="0"/>
              </a:rPr>
              <a:t>SOVAt</a:t>
            </a:r>
            <a:r>
              <a:rPr lang="fi-FI" dirty="0">
                <a:ea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ea typeface="Calibri" panose="020F0502020204030204" pitchFamily="34" charset="0"/>
              </a:rPr>
              <a:t>Uusia osallistumis- (</a:t>
            </a:r>
            <a:r>
              <a:rPr lang="fi-FI" dirty="0" err="1">
                <a:ea typeface="Calibri" panose="020F0502020204030204" pitchFamily="34" charset="0"/>
              </a:rPr>
              <a:t>skype</a:t>
            </a:r>
            <a:r>
              <a:rPr lang="fi-FI" dirty="0">
                <a:ea typeface="Calibri" panose="020F0502020204030204" pitchFamily="34" charset="0"/>
              </a:rPr>
              <a:t>, </a:t>
            </a:r>
            <a:r>
              <a:rPr lang="fi-FI" dirty="0" err="1">
                <a:ea typeface="Calibri" panose="020F0502020204030204" pitchFamily="34" charset="0"/>
              </a:rPr>
              <a:t>teams</a:t>
            </a:r>
            <a:r>
              <a:rPr lang="fi-FI" dirty="0">
                <a:ea typeface="Calibri" panose="020F0502020204030204" pitchFamily="34" charset="0"/>
              </a:rPr>
              <a:t>) ja kommentointisovelluksia hyödynnettiin (ota kantaa.fi,  </a:t>
            </a:r>
            <a:r>
              <a:rPr lang="fi-FI" dirty="0" err="1">
                <a:ea typeface="Calibri" panose="020F0502020204030204" pitchFamily="34" charset="0"/>
              </a:rPr>
              <a:t>padlet</a:t>
            </a:r>
            <a:r>
              <a:rPr lang="fi-FI" dirty="0">
                <a:ea typeface="Calibri" panose="020F0502020204030204" pitchFamily="34" charset="0"/>
              </a:rPr>
              <a:t>-kommentointityökalu) käytössä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26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08BEBCC3-E774-0530-C471-4599D1D5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94" y="118503"/>
            <a:ext cx="11114202" cy="945515"/>
          </a:xfrm>
        </p:spPr>
        <p:txBody>
          <a:bodyPr>
            <a:normAutofit/>
          </a:bodyPr>
          <a:lstStyle/>
          <a:p>
            <a:r>
              <a:rPr lang="fi-FI" dirty="0"/>
              <a:t>Valmisteluprosessi oli poikkeuksellisen  osallistava 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D14A1C6-CF23-6ED6-E96A-46A78AEB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94" y="1064018"/>
            <a:ext cx="11114202" cy="605115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100" dirty="0">
                <a:ea typeface="Calibri" panose="020F0502020204030204" pitchFamily="34" charset="0"/>
              </a:rPr>
              <a:t>Sidosryhmillä oli poikkeuksellisen monipuoliset mahdolliset osallistua ja ottaa kantaa valmistelutyöhön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100" dirty="0">
                <a:ea typeface="Calibri" panose="020F0502020204030204" pitchFamily="34" charset="0"/>
              </a:rPr>
              <a:t>Valmistelun kaikki osa-alueet keskusteltiin perusteellisesti vaihe kerrallaan valmistelutyöryhmässä tai muissa valmistelutyötä tehneissä ryhmissä ja näkemyksiä ja mielipiteitä kerättiin toimijoilta ja sidosryhmiltä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100" dirty="0">
                <a:ea typeface="Calibri" panose="020F0502020204030204" pitchFamily="34" charset="0"/>
              </a:rPr>
              <a:t>Monivaiheinen perusteellinen valmistelu mahdollisti perusteltuja ja yhteensovitettuja ratkaisuja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100" dirty="0">
                <a:ea typeface="Calibri" panose="020F0502020204030204" pitchFamily="34" charset="0"/>
              </a:rPr>
              <a:t>Valmisteluprosessi oli kuitenkin kaikkineen kallis ja raskas toteuttaa</a:t>
            </a:r>
          </a:p>
          <a:p>
            <a:pPr marL="1143000" lvl="1" indent="-457200"/>
            <a:r>
              <a:rPr lang="fi-FI" dirty="0">
                <a:ea typeface="Calibri" panose="020F0502020204030204" pitchFamily="34" charset="0"/>
              </a:rPr>
              <a:t>Osallistujat olivat aktiivisia omia asioitaan koskevissa aiheissa</a:t>
            </a:r>
          </a:p>
          <a:p>
            <a:pPr marL="1143000" lvl="1" indent="-457200"/>
            <a:r>
              <a:rPr lang="fi-FI" dirty="0">
                <a:ea typeface="Calibri" panose="020F0502020204030204" pitchFamily="34" charset="0"/>
              </a:rPr>
              <a:t>Kalatalouden perustoimijoita kiinnostaa prosessia enemmän valmistelun käytännölliset tulokset (painotukset, tukimahdollisuudet, tukiprosentit ja avustuksen määrä)  </a:t>
            </a:r>
          </a:p>
          <a:p>
            <a:pPr marL="1143000" lvl="1" indent="-457200"/>
            <a:r>
              <a:rPr lang="fi-FI" dirty="0">
                <a:ea typeface="Calibri" panose="020F0502020204030204" pitchFamily="34" charset="0"/>
              </a:rPr>
              <a:t>Voitaisiinko valmisteluprosessia jatkossa tehostaa ja keventää? </a:t>
            </a:r>
          </a:p>
          <a:p>
            <a:pPr marL="1600200" lvl="2" indent="-457200"/>
            <a:r>
              <a:rPr lang="fi-FI" sz="1400" dirty="0">
                <a:ea typeface="Calibri" panose="020F0502020204030204" pitchFamily="34" charset="0"/>
              </a:rPr>
              <a:t>Voitaisiinko  </a:t>
            </a:r>
          </a:p>
          <a:p>
            <a:pPr marL="2057400" lvl="3" indent="-457200"/>
            <a:r>
              <a:rPr lang="fi-FI" sz="1400" dirty="0">
                <a:ea typeface="Calibri" panose="020F0502020204030204" pitchFamily="34" charset="0"/>
              </a:rPr>
              <a:t>Valmisteluryhmän kokousten määrää supistaa ja esimerkiksi määrittää niiden lukumäärä etukäteen? </a:t>
            </a:r>
          </a:p>
          <a:p>
            <a:pPr marL="2057400" lvl="3" indent="-457200"/>
            <a:r>
              <a:rPr lang="fi-FI" sz="1400" dirty="0">
                <a:ea typeface="Calibri" panose="020F0502020204030204" pitchFamily="34" charset="0"/>
              </a:rPr>
              <a:t>Valmistella eri toimialoja koskevia osioita enemmän ja pidemmälle omissa asiantuntijaryhmissään</a:t>
            </a:r>
          </a:p>
          <a:p>
            <a:pPr marL="2057400" lvl="3" indent="-457200"/>
            <a:r>
              <a:rPr lang="fi-FI" sz="1400" dirty="0">
                <a:ea typeface="Calibri" panose="020F0502020204030204" pitchFamily="34" charset="0"/>
              </a:rPr>
              <a:t>Jatkossa vuoteen 2035 ulottuva päivittyvä edistämisohjelma nopeuttanee kansallinen strategiaosion tekemistä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82696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02B3B-C227-B012-50C4-E69D03406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713" y="2394332"/>
            <a:ext cx="4022225" cy="2903494"/>
          </a:xfrm>
        </p:spPr>
        <p:txBody>
          <a:bodyPr>
            <a:normAutofit/>
          </a:bodyPr>
          <a:lstStyle/>
          <a:p>
            <a:r>
              <a:rPr lang="fi-FI" sz="3600" dirty="0"/>
              <a:t>4. Sisäinen ja ulkoinen viestintä</a:t>
            </a:r>
          </a:p>
        </p:txBody>
      </p:sp>
      <p:pic>
        <p:nvPicPr>
          <p:cNvPr id="5" name="Kuvan paikkamerkki 10">
            <a:extLst>
              <a:ext uri="{FF2B5EF4-FFF2-40B4-BE49-F238E27FC236}">
                <a16:creationId xmlns:a16="http://schemas.microsoft.com/office/drawing/2014/main" id="{93CAE86E-DD44-AF75-4B28-192BDED49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3566"/>
          <a:stretch/>
        </p:blipFill>
        <p:spPr>
          <a:xfrm>
            <a:off x="5746750" y="-12700"/>
            <a:ext cx="6456363" cy="6875463"/>
          </a:xfrm>
        </p:spPr>
      </p:pic>
    </p:spTree>
    <p:extLst>
      <p:ext uri="{BB962C8B-B14F-4D97-AF65-F5344CB8AC3E}">
        <p14:creationId xmlns:p14="http://schemas.microsoft.com/office/powerpoint/2010/main" val="2249439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A5FFC-F0C9-0EA0-DD9C-F0B67891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99" y="178435"/>
            <a:ext cx="11114202" cy="945515"/>
          </a:xfrm>
        </p:spPr>
        <p:txBody>
          <a:bodyPr/>
          <a:lstStyle/>
          <a:p>
            <a:r>
              <a:rPr lang="fi-FI" dirty="0"/>
              <a:t>Alustava viestintäsuunnitelma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D7AC80-E858-2D5B-717D-07B94AC2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24" y="1666754"/>
            <a:ext cx="11114202" cy="433780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Viestinnässä panostetaan avoimuuteen ja tiedon saatavuuteen.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Viestintäkanavat: </a:t>
            </a:r>
          </a:p>
          <a:p>
            <a:pPr marL="1028700" lvl="1" indent="-342900"/>
            <a:r>
              <a:rPr lang="fi-FI" sz="2400" dirty="0"/>
              <a:t>Kalatalousverkoston sivut (merijakalatalous.fi) </a:t>
            </a:r>
          </a:p>
          <a:p>
            <a:pPr marL="1028700" lvl="1" indent="-342900"/>
            <a:r>
              <a:rPr lang="fi-FI" sz="2400" dirty="0"/>
              <a:t>Valmistelutyöryhmän tiimeri</a:t>
            </a:r>
          </a:p>
          <a:p>
            <a:pPr marL="1028700" lvl="1" indent="-342900"/>
            <a:r>
              <a:rPr lang="fi-FI" sz="2400" dirty="0"/>
              <a:t>Sosiaalinen media (</a:t>
            </a:r>
            <a:r>
              <a:rPr lang="fi-FI" sz="2400" dirty="0" err="1"/>
              <a:t>twitter</a:t>
            </a:r>
            <a:r>
              <a:rPr lang="fi-FI" sz="2400" dirty="0"/>
              <a:t>, </a:t>
            </a:r>
            <a:r>
              <a:rPr lang="fi-FI" sz="2400" dirty="0" err="1"/>
              <a:t>facebook</a:t>
            </a:r>
            <a:r>
              <a:rPr lang="fi-FI" sz="2400" dirty="0"/>
              <a:t>) tukee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Viestintävastuut sovittiin alustavasti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Alustavaa viestintäsuunnitelmaa ei päivitetty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62293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A5FFC-F0C9-0EA0-DD9C-F0B67891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99" y="178435"/>
            <a:ext cx="11114202" cy="945515"/>
          </a:xfrm>
        </p:spPr>
        <p:txBody>
          <a:bodyPr/>
          <a:lstStyle/>
          <a:p>
            <a:r>
              <a:rPr lang="fi-FI" dirty="0"/>
              <a:t>Sisäinen viestintä toimii, ulkoinen hapuilee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D7AC80-E858-2D5B-717D-07B94AC2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99" y="1457204"/>
            <a:ext cx="11114202" cy="4337805"/>
          </a:xfrm>
        </p:spPr>
        <p:txBody>
          <a:bodyPr>
            <a:normAutofit fontScale="92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Valmistelutyöryhmän jäsenillä oli käsitellyt asiakirjat kattavasti tiimerissä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latin typeface="Segoe UI"/>
                <a:ea typeface="Calibri" panose="020F0502020204030204" pitchFamily="34" charset="0"/>
              </a:rPr>
              <a:t>Kalatalousverkoston (merijakalatalous.fi) sivuilla tietoa valmistelun etenemisestä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ea typeface="Calibri" panose="020F0502020204030204" pitchFamily="34" charset="0"/>
              </a:rPr>
              <a:t>ELY-keskukset pitivät alueellisia tilaisuuksia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ea typeface="Calibri" panose="020F0502020204030204" pitchFamily="34" charset="0"/>
              </a:rPr>
              <a:t>Valmistelun tuloksista (edistämisohjelma, toimintaohjelma, Manner-Suomen ja Ahvenanmaan vesiviljelystrategiat, Sovat) oli useita avoimia virallisia lausuntoprosesseja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800" dirty="0">
                <a:solidFill>
                  <a:srgbClr val="000000"/>
                </a:solidFill>
                <a:latin typeface="Segoe UI"/>
                <a:ea typeface="Calibri" panose="020F0502020204030204" pitchFamily="34" charset="0"/>
              </a:rPr>
              <a:t>Viestintää tukevaa kalatalousverkostoa ei saatu suunnitellusti toimimaan</a:t>
            </a:r>
          </a:p>
          <a:p>
            <a:pPr marL="1143000" lvl="1" indent="-457200">
              <a:spcBef>
                <a:spcPts val="1000"/>
              </a:spcBef>
              <a:defRPr/>
            </a:pPr>
            <a:r>
              <a:rPr lang="fi-FI" sz="2400" dirty="0">
                <a:solidFill>
                  <a:srgbClr val="000000"/>
                </a:solidFill>
                <a:latin typeface="Segoe UI"/>
                <a:ea typeface="Calibri" panose="020F0502020204030204" pitchFamily="34" charset="0"/>
              </a:rPr>
              <a:t>Kalatalousryhmillä oli kuitenkin vaihtelevasti viestintää sosiaalisessa mediassa</a:t>
            </a:r>
          </a:p>
        </p:txBody>
      </p:sp>
    </p:spTree>
    <p:extLst>
      <p:ext uri="{BB962C8B-B14F-4D97-AF65-F5344CB8AC3E}">
        <p14:creationId xmlns:p14="http://schemas.microsoft.com/office/powerpoint/2010/main" val="167634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AA40BF5-01B4-6BD9-BE6C-A571CE415C2C}"/>
              </a:ext>
            </a:extLst>
          </p:cNvPr>
          <p:cNvSpPr txBox="1">
            <a:spLocks/>
          </p:cNvSpPr>
          <p:nvPr/>
        </p:nvSpPr>
        <p:spPr>
          <a:xfrm>
            <a:off x="977794" y="40703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E524EDD-AA3B-B3C5-D27B-E3646DE60275}"/>
              </a:ext>
            </a:extLst>
          </p:cNvPr>
          <p:cNvSpPr txBox="1">
            <a:spLocks/>
          </p:cNvSpPr>
          <p:nvPr/>
        </p:nvSpPr>
        <p:spPr>
          <a:xfrm>
            <a:off x="1077798" y="1827652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endParaRPr lang="fi-FI" sz="32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ED15AE0-326A-6C7B-D33C-3CA0E801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5474" y="3255578"/>
            <a:ext cx="5527288" cy="148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8BD601BF-EC43-642C-D20B-8FF031509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519" y="1995067"/>
            <a:ext cx="8728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EMKVR-ohjelman valmisteluprosessin arviointi   on  rahoitettu osittain Euroopan meri-, kalatalous- ja vesiviljelyrahaston (EMKVR) avustuksella.  </a:t>
            </a:r>
          </a:p>
        </p:txBody>
      </p:sp>
    </p:spTree>
    <p:extLst>
      <p:ext uri="{BB962C8B-B14F-4D97-AF65-F5344CB8AC3E}">
        <p14:creationId xmlns:p14="http://schemas.microsoft.com/office/powerpoint/2010/main" val="2385832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02B3B-C227-B012-50C4-E69D03406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713" y="2394332"/>
            <a:ext cx="4022225" cy="2903494"/>
          </a:xfrm>
        </p:spPr>
        <p:txBody>
          <a:bodyPr>
            <a:normAutofit/>
          </a:bodyPr>
          <a:lstStyle/>
          <a:p>
            <a:r>
              <a:rPr lang="fi-FI" sz="3600" dirty="0"/>
              <a:t>5. Koordinointi muiden rahastojen ja ohjelmien kanssa</a:t>
            </a:r>
            <a:br>
              <a:rPr lang="fi-FI" sz="3600" dirty="0"/>
            </a:br>
            <a:endParaRPr lang="fi-FI" sz="3600" dirty="0"/>
          </a:p>
        </p:txBody>
      </p:sp>
      <p:pic>
        <p:nvPicPr>
          <p:cNvPr id="5" name="Kuvan paikkamerkki 10">
            <a:extLst>
              <a:ext uri="{FF2B5EF4-FFF2-40B4-BE49-F238E27FC236}">
                <a16:creationId xmlns:a16="http://schemas.microsoft.com/office/drawing/2014/main" id="{93CAE86E-DD44-AF75-4B28-192BDED49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3566"/>
          <a:stretch/>
        </p:blipFill>
        <p:spPr>
          <a:xfrm>
            <a:off x="5746750" y="-12700"/>
            <a:ext cx="6456363" cy="6875463"/>
          </a:xfrm>
        </p:spPr>
      </p:pic>
    </p:spTree>
    <p:extLst>
      <p:ext uri="{BB962C8B-B14F-4D97-AF65-F5344CB8AC3E}">
        <p14:creationId xmlns:p14="http://schemas.microsoft.com/office/powerpoint/2010/main" val="3772976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A5FFC-F0C9-0EA0-DD9C-F0B67891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24" y="130810"/>
            <a:ext cx="11114202" cy="945515"/>
          </a:xfrm>
        </p:spPr>
        <p:txBody>
          <a:bodyPr>
            <a:normAutofit fontScale="90000"/>
          </a:bodyPr>
          <a:lstStyle/>
          <a:p>
            <a:r>
              <a:rPr lang="fi-FI" dirty="0"/>
              <a:t>Valmistelussa huomioitiin myös muut ohjelmat ja rahastot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D7AC80-E858-2D5B-717D-07B94AC2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24" y="1647704"/>
            <a:ext cx="11114202" cy="43378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Valmistelutyöryhmässä oli muita ohjelmia ja maaseuturahaston ja rakennerahastojen valmistelua tuntevia henkilöitä, jotka tiedottivat kokouksissa EMKVR-ohjelmassa huomioitavista ohjelmista ja muiden rahastojen valmistelun etenemisestä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Kalaleadereiden</a:t>
            </a:r>
            <a:r>
              <a:rPr lang="fi-FI" dirty="0"/>
              <a:t> valmistelussa hyödynnettiin erityisesti maaseudun </a:t>
            </a:r>
            <a:r>
              <a:rPr lang="fi-FI" dirty="0" err="1"/>
              <a:t>Leader</a:t>
            </a:r>
            <a:r>
              <a:rPr lang="fi-FI" dirty="0"/>
              <a:t>-ryhmien kokemuksia, käytäntöjä ja rakenteita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EU:n yhdennetyn meripolitiikan ja ympäristöohjelmien synkronointia EMKVR-ohjelmaan tuotiin esiin ja niitä on myös huomioitu erityisesti kalastuksen (toimenpide 1.6) ja meripolitiikan toimenpiteitä määritettäessä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Vesiviljelyn ja kaupan ja jalostuksen toimenpiteissä haluttiin edistää hankkeita, joilla lisätään Itämeren tai EU-tason tutkimus- ja kehitysyhteistyötä. EMKVR voi toimia kansallisena pesärahana, jolla on vipuvaikutusta muuhun rahoitukseen.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606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02B3B-C227-B012-50C4-E69D03406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713" y="2394332"/>
            <a:ext cx="4022225" cy="2903494"/>
          </a:xfrm>
        </p:spPr>
        <p:txBody>
          <a:bodyPr>
            <a:normAutofit/>
          </a:bodyPr>
          <a:lstStyle/>
          <a:p>
            <a:r>
              <a:rPr lang="fi-FI" sz="3600" dirty="0"/>
              <a:t>6. Muuttuvan </a:t>
            </a:r>
            <a:r>
              <a:rPr lang="fi-FI" sz="3600" dirty="0" err="1"/>
              <a:t>toimintaympäris-tön</a:t>
            </a:r>
            <a:r>
              <a:rPr lang="fi-FI" sz="3600" dirty="0"/>
              <a:t> tarpeiden huomioiminen</a:t>
            </a:r>
          </a:p>
        </p:txBody>
      </p:sp>
      <p:pic>
        <p:nvPicPr>
          <p:cNvPr id="5" name="Kuvan paikkamerkki 10">
            <a:extLst>
              <a:ext uri="{FF2B5EF4-FFF2-40B4-BE49-F238E27FC236}">
                <a16:creationId xmlns:a16="http://schemas.microsoft.com/office/drawing/2014/main" id="{93CAE86E-DD44-AF75-4B28-192BDED49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3566"/>
          <a:stretch/>
        </p:blipFill>
        <p:spPr>
          <a:xfrm>
            <a:off x="5746750" y="-12700"/>
            <a:ext cx="6456363" cy="6875463"/>
          </a:xfrm>
        </p:spPr>
      </p:pic>
    </p:spTree>
    <p:extLst>
      <p:ext uri="{BB962C8B-B14F-4D97-AF65-F5344CB8AC3E}">
        <p14:creationId xmlns:p14="http://schemas.microsoft.com/office/powerpoint/2010/main" val="425957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A5FFC-F0C9-0EA0-DD9C-F0B67891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71" y="102235"/>
            <a:ext cx="11114202" cy="945515"/>
          </a:xfrm>
        </p:spPr>
        <p:txBody>
          <a:bodyPr>
            <a:normAutofit/>
          </a:bodyPr>
          <a:lstStyle/>
          <a:p>
            <a:r>
              <a:rPr lang="fi-FI" sz="3200" dirty="0"/>
              <a:t>Muuttuvan toimintaympäristön tarpeiden huomioiminen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D7AC80-E858-2D5B-717D-07B94AC2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70" y="1231522"/>
            <a:ext cx="11311379" cy="517880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Toimintaohjelman jatkuva arviointi tuotti valmistelun aikana ajankohtaista tilannekuvaa toimintaympäristön muutoksista ja niiden vaikutuksista</a:t>
            </a:r>
          </a:p>
          <a:p>
            <a:pPr marL="1028700" lvl="1" indent="-342900"/>
            <a:r>
              <a:rPr lang="fi-FI" sz="2400" dirty="0"/>
              <a:t>Suomen strategia pohjautui Luken arviointitiimin valmistelemiin ja kehittämisryhmissä käsiteltyyn nykytila-analyysiin ja skenaarioihin</a:t>
            </a:r>
          </a:p>
          <a:p>
            <a:pPr marL="1028700" lvl="1" indent="-342900"/>
            <a:r>
              <a:rPr lang="fi-FI" sz="2400" dirty="0"/>
              <a:t>Myös koronakriisin vaikutuksia toimintaympäristöön käsiteltiin kokouksissa, Ukrainan sodasta tehdyt tilannearviot olivat kalataloushallinnon ja järjestöjen tiedossa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600" dirty="0"/>
              <a:t>Koronaepidemian aikana otettiin etätyöskentelytavat ripeästi käyttöön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600" dirty="0"/>
              <a:t>Kansainväliset isot kriisit veivät huomiota ja voimavaroja valmistelutyöstä</a:t>
            </a:r>
            <a:endParaRPr lang="fi-FI" sz="2400" dirty="0"/>
          </a:p>
          <a:p>
            <a:pPr marL="1143000" lvl="1" indent="-457200"/>
            <a:r>
              <a:rPr lang="fi-FI" sz="2400" dirty="0"/>
              <a:t>Toimintaympäristö alkoi muuttua merkittäväksi ja vaikutusten ennakointi kävi hankalaksi</a:t>
            </a:r>
          </a:p>
          <a:p>
            <a:pPr marL="1143000" lvl="1" indent="-457200"/>
            <a:r>
              <a:rPr lang="fi-FI" sz="2400" dirty="0"/>
              <a:t>Valmisteluprosessin loppuvaiheessa muutosten vaikutuksia oli enää vaikea huomioida toimintaohjelman viimeistelyssä vaan ne pitäisi arvioida ja huomioida toimintaohjelmaa sovellettaessa ja kotimaisen kalan toimenpiteitä päivitettäessä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600" dirty="0"/>
              <a:t>Toimintaohjelmaan otettiin kriisien kokemusten perusteella uutena toimenpiteenä tilapäisen keskeyttämisen tuki</a:t>
            </a:r>
          </a:p>
        </p:txBody>
      </p:sp>
    </p:spTree>
    <p:extLst>
      <p:ext uri="{BB962C8B-B14F-4D97-AF65-F5344CB8AC3E}">
        <p14:creationId xmlns:p14="http://schemas.microsoft.com/office/powerpoint/2010/main" val="1514291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02B3B-C227-B012-50C4-E69D03406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713" y="2394332"/>
            <a:ext cx="4022225" cy="2903494"/>
          </a:xfrm>
        </p:spPr>
        <p:txBody>
          <a:bodyPr>
            <a:normAutofit/>
          </a:bodyPr>
          <a:lstStyle/>
          <a:p>
            <a:r>
              <a:rPr lang="fi-FI" sz="3600" dirty="0"/>
              <a:t>7. Johtopäätökset</a:t>
            </a:r>
          </a:p>
        </p:txBody>
      </p:sp>
      <p:pic>
        <p:nvPicPr>
          <p:cNvPr id="5" name="Kuvan paikkamerkki 10">
            <a:extLst>
              <a:ext uri="{FF2B5EF4-FFF2-40B4-BE49-F238E27FC236}">
                <a16:creationId xmlns:a16="http://schemas.microsoft.com/office/drawing/2014/main" id="{93CAE86E-DD44-AF75-4B28-192BDED49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3566"/>
          <a:stretch/>
        </p:blipFill>
        <p:spPr>
          <a:xfrm>
            <a:off x="5746750" y="-12700"/>
            <a:ext cx="6456363" cy="6875463"/>
          </a:xfrm>
        </p:spPr>
      </p:pic>
    </p:spTree>
    <p:extLst>
      <p:ext uri="{BB962C8B-B14F-4D97-AF65-F5344CB8AC3E}">
        <p14:creationId xmlns:p14="http://schemas.microsoft.com/office/powerpoint/2010/main" val="1209480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A5FFC-F0C9-0EA0-DD9C-F0B67891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71" y="102235"/>
            <a:ext cx="11114202" cy="945515"/>
          </a:xfrm>
        </p:spPr>
        <p:txBody>
          <a:bodyPr>
            <a:normAutofit/>
          </a:bodyPr>
          <a:lstStyle/>
          <a:p>
            <a:r>
              <a:rPr lang="fi-FI" dirty="0"/>
              <a:t>Johtopäätökset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D7AC80-E858-2D5B-717D-07B94AC2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96" y="1431546"/>
            <a:ext cx="11114202" cy="5616953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5000" b="1" dirty="0"/>
              <a:t>Valmisteluprosessi</a:t>
            </a:r>
            <a:r>
              <a:rPr lang="fi-FI" sz="5000" dirty="0"/>
              <a:t> oli hyvin monimuotoinen, mutta </a:t>
            </a:r>
            <a:r>
              <a:rPr lang="fi-FI" sz="5000" b="1" dirty="0"/>
              <a:t>eteni</a:t>
            </a:r>
            <a:r>
              <a:rPr lang="fi-FI" sz="5000" dirty="0"/>
              <a:t> siitä huolimatta tavoitteellisesti ja </a:t>
            </a:r>
            <a:r>
              <a:rPr lang="fi-FI" sz="5000" b="1" dirty="0"/>
              <a:t>johdonmukaisesti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5000" b="1" dirty="0"/>
              <a:t>Valmisteluprosessi</a:t>
            </a:r>
            <a:r>
              <a:rPr lang="fi-FI" sz="5000" dirty="0"/>
              <a:t> oli poikkeuksellisen avoin ja </a:t>
            </a:r>
            <a:r>
              <a:rPr lang="fi-FI" sz="5000" b="1" dirty="0"/>
              <a:t>osallistava</a:t>
            </a:r>
            <a:r>
              <a:rPr lang="fi-FI" sz="5000" dirty="0"/>
              <a:t>, mutta suhteellisen raskas toteuttaa</a:t>
            </a:r>
          </a:p>
          <a:p>
            <a:pPr marL="1028700" lvl="1" indent="-342900"/>
            <a:r>
              <a:rPr lang="fi-FI" sz="4800" dirty="0"/>
              <a:t>Prosessin keventämismahdollisuuksia on syytä pohtia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5000" dirty="0"/>
              <a:t>Toimialan ja sidosryhmien </a:t>
            </a:r>
            <a:r>
              <a:rPr lang="fi-FI" sz="5000" b="1" dirty="0"/>
              <a:t>sisäinen viestintä </a:t>
            </a:r>
            <a:r>
              <a:rPr lang="fi-FI" sz="5000" dirty="0"/>
              <a:t>valmistelusta </a:t>
            </a:r>
            <a:r>
              <a:rPr lang="fi-FI" sz="5000" b="1" dirty="0"/>
              <a:t>kattavaa</a:t>
            </a:r>
            <a:r>
              <a:rPr lang="fi-FI" sz="5000" dirty="0"/>
              <a:t>, ulkoinen viestintä ei toteutunut täysin suunnitellusti</a:t>
            </a:r>
          </a:p>
          <a:p>
            <a:pPr marL="1028700" lvl="1" indent="-342900"/>
            <a:r>
              <a:rPr lang="fi-FI" sz="4800" dirty="0"/>
              <a:t>Ulkoinen viestintä tulisi toteuttaa jatkossa suunnitelmallisemmin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5000" b="1" dirty="0"/>
              <a:t>Muut</a:t>
            </a:r>
            <a:r>
              <a:rPr lang="fi-FI" sz="5000" dirty="0"/>
              <a:t> </a:t>
            </a:r>
            <a:r>
              <a:rPr lang="fi-FI" sz="5000" b="1" dirty="0"/>
              <a:t>ohjelmat ja muiden rahastojen valmistelu</a:t>
            </a:r>
            <a:r>
              <a:rPr lang="fi-FI" sz="5000" dirty="0"/>
              <a:t>a</a:t>
            </a:r>
            <a:r>
              <a:rPr lang="fi-FI" sz="5000" b="1" dirty="0"/>
              <a:t> </a:t>
            </a:r>
            <a:r>
              <a:rPr lang="fi-FI" sz="5000" dirty="0"/>
              <a:t>seurattiin ja ne </a:t>
            </a:r>
            <a:r>
              <a:rPr lang="fi-FI" sz="5000" b="1" dirty="0"/>
              <a:t>otettiin</a:t>
            </a:r>
            <a:r>
              <a:rPr lang="fi-FI" sz="5000" dirty="0"/>
              <a:t> asiallisesti </a:t>
            </a:r>
            <a:r>
              <a:rPr lang="fi-FI" sz="5000" b="1" dirty="0"/>
              <a:t>huomioon</a:t>
            </a:r>
            <a:r>
              <a:rPr lang="fi-FI" sz="5000" dirty="0"/>
              <a:t> valmisteluprosessissa ja EMKVR-ohjelman toimenpiteissä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5000" b="1" dirty="0"/>
              <a:t>Toimintaympäristön muutoksia seurattiin, koostettiin ja ennakoitiin </a:t>
            </a:r>
            <a:r>
              <a:rPr lang="fi-FI" sz="5000" dirty="0"/>
              <a:t>valmistelua varten jatkuvan arvioinnin kautta. Valmistelun loppuvaiheessa </a:t>
            </a:r>
            <a:r>
              <a:rPr lang="fi-FI" sz="5000" b="1" dirty="0"/>
              <a:t>poikkeukselliset häiriötilanteet muuttivat toimintaympäristöä</a:t>
            </a:r>
            <a:r>
              <a:rPr lang="fi-FI" sz="5000" dirty="0"/>
              <a:t> huomattavasti, mutta muutosten mahdollisia vaikutuksia ei enää siinä vaiheessa pystytty täysin huomioimaan.</a:t>
            </a:r>
          </a:p>
          <a:p>
            <a:pPr marL="1028700" lvl="1" indent="-342900"/>
            <a:r>
              <a:rPr lang="fi-FI" sz="4800" dirty="0"/>
              <a:t>Toimintaympäristön </a:t>
            </a:r>
            <a:r>
              <a:rPr lang="fi-FI" sz="4800" b="1" dirty="0"/>
              <a:t>muutokset tulee huomioida EMKVR-ohjelmaa sovellettaessa </a:t>
            </a:r>
            <a:r>
              <a:rPr lang="fi-FI" sz="4800" dirty="0"/>
              <a:t>ja kotimaisen kalan </a:t>
            </a:r>
            <a:r>
              <a:rPr lang="fi-FI" sz="4800" b="1" dirty="0"/>
              <a:t>edistämisohjelman toimenpiteitä päivitettäessä</a:t>
            </a:r>
            <a:r>
              <a:rPr lang="fi-FI" sz="4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258460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10">
            <a:extLst>
              <a:ext uri="{FF2B5EF4-FFF2-40B4-BE49-F238E27FC236}">
                <a16:creationId xmlns:a16="http://schemas.microsoft.com/office/drawing/2014/main" id="{93CAE86E-DD44-AF75-4B28-192BDED49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16663"/>
          <a:stretch/>
        </p:blipFill>
        <p:spPr>
          <a:xfrm>
            <a:off x="5746750" y="-12700"/>
            <a:ext cx="6456363" cy="6875463"/>
          </a:xfrm>
        </p:spPr>
      </p:pic>
    </p:spTree>
    <p:extLst>
      <p:ext uri="{BB962C8B-B14F-4D97-AF65-F5344CB8AC3E}">
        <p14:creationId xmlns:p14="http://schemas.microsoft.com/office/powerpoint/2010/main" val="303970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AA40BF5-01B4-6BD9-BE6C-A571CE415C2C}"/>
              </a:ext>
            </a:extLst>
          </p:cNvPr>
          <p:cNvSpPr txBox="1">
            <a:spLocks/>
          </p:cNvSpPr>
          <p:nvPr/>
        </p:nvSpPr>
        <p:spPr>
          <a:xfrm>
            <a:off x="1039698" y="223798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Raportin sisältö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E524EDD-AA3B-B3C5-D27B-E3646DE60275}"/>
              </a:ext>
            </a:extLst>
          </p:cNvPr>
          <p:cNvSpPr txBox="1">
            <a:spLocks/>
          </p:cNvSpPr>
          <p:nvPr/>
        </p:nvSpPr>
        <p:spPr>
          <a:xfrm>
            <a:off x="953973" y="1503560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i-FI" sz="3200" dirty="0"/>
              <a:t>Miten arviointi tehtiin?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Valmistelun selkeys ja johdonmukaisuus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Sidosryhmien osallistaminen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Sisäinen ja ulkoinen viestintä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Koordinointi muiden rahastojen ja ohjelmien kanssa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Muuttuvan toimintaympäristön tarpeiden huomioiminen</a:t>
            </a:r>
          </a:p>
          <a:p>
            <a:r>
              <a:rPr lang="fi-FI" sz="3200" dirty="0"/>
              <a:t>7. Johtopäätökset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3E73AEF-690F-15C6-FD45-929D9415C12E}"/>
              </a:ext>
            </a:extLst>
          </p:cNvPr>
          <p:cNvSpPr txBox="1"/>
          <p:nvPr/>
        </p:nvSpPr>
        <p:spPr>
          <a:xfrm>
            <a:off x="1477848" y="4983898"/>
            <a:ext cx="1023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44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02B3B-C227-B012-50C4-E69D03406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713" y="2394332"/>
            <a:ext cx="4022225" cy="2903494"/>
          </a:xfrm>
        </p:spPr>
        <p:txBody>
          <a:bodyPr>
            <a:normAutofit/>
          </a:bodyPr>
          <a:lstStyle/>
          <a:p>
            <a:r>
              <a:rPr lang="fi-FI" sz="3600" dirty="0"/>
              <a:t>1. Miten arviointi tehtiin?</a:t>
            </a:r>
          </a:p>
        </p:txBody>
      </p:sp>
      <p:pic>
        <p:nvPicPr>
          <p:cNvPr id="5" name="Kuvan paikkamerkki 10">
            <a:extLst>
              <a:ext uri="{FF2B5EF4-FFF2-40B4-BE49-F238E27FC236}">
                <a16:creationId xmlns:a16="http://schemas.microsoft.com/office/drawing/2014/main" id="{93CAE86E-DD44-AF75-4B28-192BDED49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3566"/>
          <a:stretch/>
        </p:blipFill>
        <p:spPr>
          <a:xfrm>
            <a:off x="5746750" y="-12700"/>
            <a:ext cx="6456363" cy="6875463"/>
          </a:xfrm>
        </p:spPr>
      </p:pic>
    </p:spTree>
    <p:extLst>
      <p:ext uri="{BB962C8B-B14F-4D97-AF65-F5344CB8AC3E}">
        <p14:creationId xmlns:p14="http://schemas.microsoft.com/office/powerpoint/2010/main" val="222231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A5FFC-F0C9-0EA0-DD9C-F0B67891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429"/>
            <a:ext cx="12191999" cy="945515"/>
          </a:xfrm>
        </p:spPr>
        <p:txBody>
          <a:bodyPr>
            <a:normAutofit fontScale="90000"/>
          </a:bodyPr>
          <a:lstStyle/>
          <a:p>
            <a:r>
              <a:rPr lang="fi-FI" dirty="0"/>
              <a:t>Arviointi perustuu Suomen EMKVR-ohjelman arviointisuunnitelmaan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C02BD8E-EECE-238B-205D-99210CAD1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55" y="1104900"/>
            <a:ext cx="7578089" cy="387753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643196E-8FEC-9ABA-0B75-522B49FB59F7}"/>
              </a:ext>
            </a:extLst>
          </p:cNvPr>
          <p:cNvSpPr txBox="1"/>
          <p:nvPr/>
        </p:nvSpPr>
        <p:spPr>
          <a:xfrm>
            <a:off x="1645920" y="5661482"/>
            <a:ext cx="885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Erillisenä arviointina toteutetaan vuonna 2023 EMKVR-ohjelman 2021-2027 valmistelun arviointi sekä ohjelman valintakriteereiden toimivuuden arviointi. </a:t>
            </a:r>
            <a:endParaRPr lang="fi-FI" sz="32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5E0834B-2701-B138-DE29-EC4D16825787}"/>
              </a:ext>
            </a:extLst>
          </p:cNvPr>
          <p:cNvSpPr txBox="1"/>
          <p:nvPr/>
        </p:nvSpPr>
        <p:spPr>
          <a:xfrm>
            <a:off x="2827020" y="5051691"/>
            <a:ext cx="6096000" cy="270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i-FI" sz="1100" b="1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Kuva. EMKVR-ohjelman arvioinnin eri kokonaisuudet ja niiden toteutuksen aikataulut.</a:t>
            </a:r>
          </a:p>
        </p:txBody>
      </p:sp>
    </p:spTree>
    <p:extLst>
      <p:ext uri="{BB962C8B-B14F-4D97-AF65-F5344CB8AC3E}">
        <p14:creationId xmlns:p14="http://schemas.microsoft.com/office/powerpoint/2010/main" val="413028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AA40BF5-01B4-6BD9-BE6C-A571CE415C2C}"/>
              </a:ext>
            </a:extLst>
          </p:cNvPr>
          <p:cNvSpPr txBox="1">
            <a:spLocks/>
          </p:cNvSpPr>
          <p:nvPr/>
        </p:nvSpPr>
        <p:spPr>
          <a:xfrm>
            <a:off x="1249248" y="3879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Mitä valmisteluprosessista arvioidaan?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E524EDD-AA3B-B3C5-D27B-E3646DE60275}"/>
              </a:ext>
            </a:extLst>
          </p:cNvPr>
          <p:cNvSpPr txBox="1">
            <a:spLocks/>
          </p:cNvSpPr>
          <p:nvPr/>
        </p:nvSpPr>
        <p:spPr>
          <a:xfrm>
            <a:off x="1477848" y="1608335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/>
              <a:t>1. Prosessin selkeys ja johdonmukaisuus</a:t>
            </a:r>
          </a:p>
          <a:p>
            <a:r>
              <a:rPr lang="fi-FI" sz="3200" dirty="0"/>
              <a:t>2. Sidosryhmien osallistaminen</a:t>
            </a:r>
          </a:p>
          <a:p>
            <a:r>
              <a:rPr lang="fi-FI" sz="3200" dirty="0"/>
              <a:t>3. Sisäinen ja ulkoinen viestintä</a:t>
            </a:r>
          </a:p>
          <a:p>
            <a:r>
              <a:rPr lang="fi-FI" sz="3200" dirty="0"/>
              <a:t>4. Koordinointi muiden rahastojen ja ohjelmien kanssa</a:t>
            </a:r>
          </a:p>
          <a:p>
            <a:r>
              <a:rPr lang="fi-FI" sz="3200" dirty="0"/>
              <a:t>5. Muuttuvan toimintaympäristön tarpeiden huomioiminen</a:t>
            </a:r>
          </a:p>
          <a:p>
            <a:endParaRPr lang="fi-FI" sz="32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3E73AEF-690F-15C6-FD45-929D9415C12E}"/>
              </a:ext>
            </a:extLst>
          </p:cNvPr>
          <p:cNvSpPr txBox="1"/>
          <p:nvPr/>
        </p:nvSpPr>
        <p:spPr>
          <a:xfrm>
            <a:off x="1477848" y="4983898"/>
            <a:ext cx="10237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Arvioitavat asiat perustuvat pääosin (kohdat 2-5) </a:t>
            </a:r>
            <a:r>
              <a:rPr lang="fi-FI" sz="2800" dirty="0" err="1"/>
              <a:t>F</a:t>
            </a:r>
            <a:r>
              <a:rPr lang="fi-FI" sz="28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AMENET:n</a:t>
            </a:r>
            <a:r>
              <a:rPr lang="fi-FI" sz="28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arviointiohjeeseen</a:t>
            </a:r>
            <a:r>
              <a:rPr lang="fi-FI" sz="2400" baseline="300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</a:t>
            </a:r>
            <a:r>
              <a:rPr lang="fi-FI" sz="20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fi-FI" sz="28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D2E6AB4-7449-94F5-394E-A434DD449924}"/>
              </a:ext>
            </a:extLst>
          </p:cNvPr>
          <p:cNvSpPr txBox="1"/>
          <p:nvPr/>
        </p:nvSpPr>
        <p:spPr>
          <a:xfrm>
            <a:off x="3211398" y="6148062"/>
            <a:ext cx="6181724" cy="70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i-FI" sz="12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FAMENET: CT 5.1 </a:t>
            </a:r>
            <a:r>
              <a:rPr lang="fi-FI" sz="12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Working</a:t>
            </a:r>
            <a:r>
              <a:rPr lang="fi-FI" sz="12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Paper Evaluation Plan </a:t>
            </a:r>
            <a:r>
              <a:rPr lang="fi-FI" sz="120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December</a:t>
            </a:r>
            <a:r>
              <a:rPr lang="fi-FI" sz="120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2022).</a:t>
            </a:r>
            <a:endParaRPr lang="fi-FI" sz="18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41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3F725B3-1C16-0961-F23D-0B4F6A9A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48" y="323850"/>
            <a:ext cx="11114202" cy="945515"/>
          </a:xfrm>
        </p:spPr>
        <p:txBody>
          <a:bodyPr/>
          <a:lstStyle/>
          <a:p>
            <a:r>
              <a:rPr lang="fi-FI" dirty="0"/>
              <a:t>Arviointiaineisto ja menetelmät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790847B-0C1D-18E7-2AC1-7571D29F9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48" y="1589527"/>
            <a:ext cx="11114202" cy="433780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Kaksi arviointiimin jäsentä osallistui kaikkiin valmistelutyöryhmän kokouksiin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Valmistelutyöryhmän pöytäkirjat ja kokousaineistot (161 tiedostoa) muodostivat arvioinnin keskeisen aineiston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Arviointimenetelmä:</a:t>
            </a:r>
          </a:p>
          <a:p>
            <a:pPr marL="1200150" lvl="1" indent="-514350">
              <a:buAutoNum type="arabicParenR"/>
            </a:pPr>
            <a:r>
              <a:rPr lang="fi-FI" sz="2800" dirty="0"/>
              <a:t>Valmistelutyöryhmän kokouksiin osallistunut arviointitiimin jäsen teki aineiston pohjalta koosteen,</a:t>
            </a:r>
          </a:p>
          <a:p>
            <a:pPr marL="1200150" lvl="1" indent="-514350">
              <a:buAutoNum type="arabicParenR"/>
            </a:pPr>
            <a:r>
              <a:rPr lang="fi-FI" sz="2800" dirty="0"/>
              <a:t>jonka perusteella arviointitiimi arvioi valmisteluprosessin  </a:t>
            </a:r>
          </a:p>
        </p:txBody>
      </p:sp>
    </p:spTree>
    <p:extLst>
      <p:ext uri="{BB962C8B-B14F-4D97-AF65-F5344CB8AC3E}">
        <p14:creationId xmlns:p14="http://schemas.microsoft.com/office/powerpoint/2010/main" val="382760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02B3B-C227-B012-50C4-E69D03406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713" y="2394332"/>
            <a:ext cx="4022225" cy="2903494"/>
          </a:xfrm>
        </p:spPr>
        <p:txBody>
          <a:bodyPr>
            <a:normAutofit/>
          </a:bodyPr>
          <a:lstStyle/>
          <a:p>
            <a:r>
              <a:rPr lang="fi-FI" sz="3600" dirty="0"/>
              <a:t>2. Valmistelun selkeys ja johdonmukaisuus</a:t>
            </a:r>
          </a:p>
        </p:txBody>
      </p:sp>
      <p:pic>
        <p:nvPicPr>
          <p:cNvPr id="5" name="Kuvan paikkamerkki 10">
            <a:extLst>
              <a:ext uri="{FF2B5EF4-FFF2-40B4-BE49-F238E27FC236}">
                <a16:creationId xmlns:a16="http://schemas.microsoft.com/office/drawing/2014/main" id="{93CAE86E-DD44-AF75-4B28-192BDED49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3566"/>
          <a:stretch/>
        </p:blipFill>
        <p:spPr>
          <a:xfrm>
            <a:off x="5746750" y="-12700"/>
            <a:ext cx="6456363" cy="6875463"/>
          </a:xfrm>
        </p:spPr>
      </p:pic>
    </p:spTree>
    <p:extLst>
      <p:ext uri="{BB962C8B-B14F-4D97-AF65-F5344CB8AC3E}">
        <p14:creationId xmlns:p14="http://schemas.microsoft.com/office/powerpoint/2010/main" val="251059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BA16CCE0-EBB3-CAFE-7443-8F50480FD978}"/>
              </a:ext>
            </a:extLst>
          </p:cNvPr>
          <p:cNvSpPr txBox="1">
            <a:spLocks/>
          </p:cNvSpPr>
          <p:nvPr/>
        </p:nvSpPr>
        <p:spPr>
          <a:xfrm>
            <a:off x="772998" y="204228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Valmistelutyön organisointi 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016DCB5-BA0B-CB83-4AE0-7142536B7569}"/>
              </a:ext>
            </a:extLst>
          </p:cNvPr>
          <p:cNvSpPr txBox="1">
            <a:spLocks/>
          </p:cNvSpPr>
          <p:nvPr/>
        </p:nvSpPr>
        <p:spPr>
          <a:xfrm>
            <a:off x="772998" y="1541902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err="1"/>
              <a:t>MMM:llä</a:t>
            </a:r>
            <a:r>
              <a:rPr lang="fi-FI" sz="3200" dirty="0"/>
              <a:t> ja Ahvenanmaan maakuntahallituksella ohjelman valmisteluvastuu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Valmistelua varten nimitettiin laajapohjainen valmistelu-työryhmä, joka tuki valmistelutyötä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Kehittämisryhmiltä sektorikohtaisia, </a:t>
            </a:r>
            <a:r>
              <a:rPr lang="fi-FI" sz="3200" dirty="0" err="1"/>
              <a:t>ely-keskuksilta</a:t>
            </a:r>
            <a:r>
              <a:rPr lang="fi-FI" sz="3200" dirty="0"/>
              <a:t> alueellisia, toimintaryhmiltä paikallista kehittämistä ja meripolitiikan rahoituksen ohjausryhmältä meripolitiikkaan liittyviä näkemyksiä valmisteluun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Luken arviointitiimi tuotti prosessin aikana erilaisia vaikutusarviointeja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6748490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6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Luke_SE_10_06_2022.pptx" id="{7405CF16-CE14-41B4-A680-8EF31C26A3EB}" vid="{F91FFA4E-091B-4B39-944A-077E82EBC0FA}"/>
    </a:ext>
  </a:extLst>
</a:theme>
</file>

<file path=ppt/theme/theme2.xml><?xml version="1.0" encoding="utf-8"?>
<a:theme xmlns:a="http://schemas.openxmlformats.org/drawingml/2006/main" name="Content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SE_10_06_2022.pptx" id="{7405CF16-CE14-41B4-A680-8EF31C26A3EB}" vid="{2602DBF4-B2C3-4F6F-8466-3CBA4E4E77BE}"/>
    </a:ext>
  </a:extLst>
</a:theme>
</file>

<file path=ppt/theme/theme3.xml><?xml version="1.0" encoding="utf-8"?>
<a:theme xmlns:a="http://schemas.openxmlformats.org/drawingml/2006/main" name="Kansi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6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Luke_FI_10_06_2022.pptx" id="{C503B287-005D-4745-9707-D8B336514D12}" vid="{4493FA9E-F96D-4573-93E2-52FB4AC52E19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c14dfa4-c0fc-4725-9f04-76a443deb095}" enabled="0" method="" siteId="{7c14dfa4-c0fc-4725-9f04-76a443deb0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1083</Words>
  <Application>Microsoft Office PowerPoint</Application>
  <PresentationFormat>Laajakuva</PresentationFormat>
  <Paragraphs>140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26</vt:i4>
      </vt:variant>
    </vt:vector>
  </HeadingPairs>
  <TitlesOfParts>
    <vt:vector size="33" baseType="lpstr">
      <vt:lpstr>Arial</vt:lpstr>
      <vt:lpstr>Calibri</vt:lpstr>
      <vt:lpstr>Segoe UI</vt:lpstr>
      <vt:lpstr>Times New Roman</vt:lpstr>
      <vt:lpstr>Cover</vt:lpstr>
      <vt:lpstr>Content</vt:lpstr>
      <vt:lpstr>Kansi</vt:lpstr>
      <vt:lpstr>EMKVR-ohjelman valmisteluproses-sin arviointi</vt:lpstr>
      <vt:lpstr>PowerPoint-esitys</vt:lpstr>
      <vt:lpstr>PowerPoint-esitys</vt:lpstr>
      <vt:lpstr>1. Miten arviointi tehtiin?</vt:lpstr>
      <vt:lpstr>Arviointi perustuu Suomen EMKVR-ohjelman arviointisuunnitelmaan</vt:lpstr>
      <vt:lpstr>PowerPoint-esitys</vt:lpstr>
      <vt:lpstr>Arviointiaineisto ja menetelmät</vt:lpstr>
      <vt:lpstr>2. Valmistelun selkeys ja johdonmukaisuus</vt:lpstr>
      <vt:lpstr>PowerPoint-esitys</vt:lpstr>
      <vt:lpstr>PowerPoint-esitys</vt:lpstr>
      <vt:lpstr>Valmistelu oli vaativa prosessi</vt:lpstr>
      <vt:lpstr>Valmistelukokonaisuus kaaviokuvana</vt:lpstr>
      <vt:lpstr>Valmistelu eteni haasteista huolimatta johdonmukaisesti</vt:lpstr>
      <vt:lpstr>3. Sidosryhmien osallistaminen</vt:lpstr>
      <vt:lpstr>Sidosryhmillä oli monia mahdollisuuksia osallistua</vt:lpstr>
      <vt:lpstr>Valmisteluprosessi oli poikkeuksellisen  osallistava </vt:lpstr>
      <vt:lpstr>4. Sisäinen ja ulkoinen viestintä</vt:lpstr>
      <vt:lpstr>Alustava viestintäsuunnitelma</vt:lpstr>
      <vt:lpstr>Sisäinen viestintä toimii, ulkoinen hapuilee</vt:lpstr>
      <vt:lpstr>5. Koordinointi muiden rahastojen ja ohjelmien kanssa </vt:lpstr>
      <vt:lpstr>Valmistelussa huomioitiin myös muut ohjelmat ja rahastot</vt:lpstr>
      <vt:lpstr>6. Muuttuvan toimintaympäris-tön tarpeiden huomioiminen</vt:lpstr>
      <vt:lpstr>Muuttuvan toimintaympäristön tarpeiden huomioiminen</vt:lpstr>
      <vt:lpstr>7. Johtopäätökset</vt:lpstr>
      <vt:lpstr>Johtopäätökset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EMKV-ohjelman valmisteluprosessin arviointi</dc:title>
  <dc:creator>Setälä Jari (LUKE)</dc:creator>
  <cp:lastModifiedBy>Saana Tarhanen</cp:lastModifiedBy>
  <cp:revision>1</cp:revision>
  <dcterms:created xsi:type="dcterms:W3CDTF">2023-11-22T06:59:12Z</dcterms:created>
  <dcterms:modified xsi:type="dcterms:W3CDTF">2024-04-16T09:44:37Z</dcterms:modified>
</cp:coreProperties>
</file>