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4.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 id="2147483672" r:id="rId3"/>
    <p:sldMasterId id="2147483687" r:id="rId4"/>
    <p:sldMasterId id="2147483700" r:id="rId5"/>
  </p:sldMasterIdLst>
  <p:notesMasterIdLst>
    <p:notesMasterId r:id="rId37"/>
  </p:notesMasterIdLst>
  <p:sldIdLst>
    <p:sldId id="378" r:id="rId6"/>
    <p:sldId id="406" r:id="rId7"/>
    <p:sldId id="410" r:id="rId8"/>
    <p:sldId id="412" r:id="rId9"/>
    <p:sldId id="417" r:id="rId10"/>
    <p:sldId id="419" r:id="rId11"/>
    <p:sldId id="427" r:id="rId12"/>
    <p:sldId id="256" r:id="rId13"/>
    <p:sldId id="415" r:id="rId14"/>
    <p:sldId id="414" r:id="rId15"/>
    <p:sldId id="422" r:id="rId16"/>
    <p:sldId id="431" r:id="rId17"/>
    <p:sldId id="421" r:id="rId18"/>
    <p:sldId id="418" r:id="rId19"/>
    <p:sldId id="420" r:id="rId20"/>
    <p:sldId id="428" r:id="rId21"/>
    <p:sldId id="446" r:id="rId22"/>
    <p:sldId id="426" r:id="rId23"/>
    <p:sldId id="443" r:id="rId24"/>
    <p:sldId id="437" r:id="rId25"/>
    <p:sldId id="439" r:id="rId26"/>
    <p:sldId id="429" r:id="rId27"/>
    <p:sldId id="430" r:id="rId28"/>
    <p:sldId id="444" r:id="rId29"/>
    <p:sldId id="445" r:id="rId30"/>
    <p:sldId id="441" r:id="rId31"/>
    <p:sldId id="423" r:id="rId32"/>
    <p:sldId id="447" r:id="rId33"/>
    <p:sldId id="448" r:id="rId34"/>
    <p:sldId id="449" r:id="rId35"/>
    <p:sldId id="440" r:id="rId36"/>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Vaalea tyyli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CF1AB2-1976-4502-BF36-3FF5EA218861}" styleName="Normaali tyyli 4 - Korostu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48043" autoAdjust="0"/>
  </p:normalViewPr>
  <p:slideViewPr>
    <p:cSldViewPr snapToGrid="0">
      <p:cViewPr varScale="1">
        <p:scale>
          <a:sx n="89" d="100"/>
          <a:sy n="89" d="100"/>
        </p:scale>
        <p:origin x="418" y="77"/>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691F95-897A-431E-9F8C-8CF6BFAE769A}" type="datetimeFigureOut">
              <a:rPr lang="fi-FI" smtClean="0"/>
              <a:t>16.4.2024</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725C2A-4C3A-4305-921E-1B61B72147D8}" type="slidenum">
              <a:rPr lang="fi-FI" smtClean="0"/>
              <a:t>‹#›</a:t>
            </a:fld>
            <a:endParaRPr lang="fi-FI"/>
          </a:p>
        </p:txBody>
      </p:sp>
    </p:spTree>
    <p:extLst>
      <p:ext uri="{BB962C8B-B14F-4D97-AF65-F5344CB8AC3E}">
        <p14:creationId xmlns:p14="http://schemas.microsoft.com/office/powerpoint/2010/main" val="2070553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Kansi valkoinen">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CE4A8B4-391A-4168-8396-5E9B5ABA090D}"/>
              </a:ext>
            </a:extLst>
          </p:cNvPr>
          <p:cNvSpPr>
            <a:spLocks noGrp="1"/>
          </p:cNvSpPr>
          <p:nvPr>
            <p:ph type="ctrTitle"/>
          </p:nvPr>
        </p:nvSpPr>
        <p:spPr>
          <a:xfrm>
            <a:off x="774224" y="2036192"/>
            <a:ext cx="4022225" cy="2903494"/>
          </a:xfrm>
        </p:spPr>
        <p:txBody>
          <a:bodyPr anchor="b">
            <a:normAutofit/>
          </a:bodyPr>
          <a:lstStyle>
            <a:lvl1pPr algn="l">
              <a:defRPr sz="4000" b="1"/>
            </a:lvl1pPr>
          </a:lstStyle>
          <a:p>
            <a:r>
              <a:rPr lang="fi-FI"/>
              <a:t>Muokkaa ots. perustyyl. napsautt.</a:t>
            </a:r>
          </a:p>
        </p:txBody>
      </p:sp>
      <p:sp>
        <p:nvSpPr>
          <p:cNvPr id="3" name="Alaotsikko 2">
            <a:extLst>
              <a:ext uri="{FF2B5EF4-FFF2-40B4-BE49-F238E27FC236}">
                <a16:creationId xmlns:a16="http://schemas.microsoft.com/office/drawing/2014/main" id="{92CEB6E3-6FFE-4679-85ED-C53932D04009}"/>
              </a:ext>
            </a:extLst>
          </p:cNvPr>
          <p:cNvSpPr>
            <a:spLocks noGrp="1"/>
          </p:cNvSpPr>
          <p:nvPr>
            <p:ph type="subTitle" idx="1"/>
          </p:nvPr>
        </p:nvSpPr>
        <p:spPr>
          <a:xfrm>
            <a:off x="774224" y="5250802"/>
            <a:ext cx="4022225" cy="743719"/>
          </a:xfrm>
        </p:spPr>
        <p:txBody>
          <a:bodyPr>
            <a:normAutofit/>
          </a:bodyPr>
          <a:lstStyle>
            <a:lvl1pPr marL="0" indent="0" algn="l">
              <a:buNone/>
              <a:defRPr sz="18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pic>
        <p:nvPicPr>
          <p:cNvPr id="10" name="Kuva 9">
            <a:extLst>
              <a:ext uri="{FF2B5EF4-FFF2-40B4-BE49-F238E27FC236}">
                <a16:creationId xmlns:a16="http://schemas.microsoft.com/office/drawing/2014/main" id="{00CD615E-AD02-404E-9366-4F6C0E1C1A7F}"/>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936273" y="569325"/>
            <a:ext cx="1467562" cy="1151029"/>
          </a:xfrm>
          <a:prstGeom prst="rect">
            <a:avLst/>
          </a:prstGeom>
        </p:spPr>
      </p:pic>
      <p:sp>
        <p:nvSpPr>
          <p:cNvPr id="7" name="Kuvan paikkamerkki 19">
            <a:extLst>
              <a:ext uri="{FF2B5EF4-FFF2-40B4-BE49-F238E27FC236}">
                <a16:creationId xmlns:a16="http://schemas.microsoft.com/office/drawing/2014/main" id="{64FABF65-AE4E-3473-F585-FF8B78E6F683}"/>
              </a:ext>
              <a:ext uri="{C183D7F6-B498-43B3-948B-1728B52AA6E4}">
                <adec:decorative xmlns:adec="http://schemas.microsoft.com/office/drawing/2017/decorative" xmlns="" val="0"/>
              </a:ext>
            </a:extLst>
          </p:cNvPr>
          <p:cNvSpPr>
            <a:spLocks noGrp="1"/>
          </p:cNvSpPr>
          <p:nvPr>
            <p:ph type="pic" sz="quarter" idx="13" hasCustomPrompt="1"/>
          </p:nvPr>
        </p:nvSpPr>
        <p:spPr>
          <a:xfrm>
            <a:off x="5746936" y="-2974"/>
            <a:ext cx="6455589" cy="6875989"/>
          </a:xfrm>
          <a:custGeom>
            <a:avLst/>
            <a:gdLst>
              <a:gd name="connsiteX0" fmla="*/ 0 w 3431705"/>
              <a:gd name="connsiteY0" fmla="*/ 0 h 6858000"/>
              <a:gd name="connsiteX1" fmla="*/ 3431705 w 3431705"/>
              <a:gd name="connsiteY1" fmla="*/ 0 h 6858000"/>
              <a:gd name="connsiteX2" fmla="*/ 3431705 w 3431705"/>
              <a:gd name="connsiteY2" fmla="*/ 6858000 h 6858000"/>
              <a:gd name="connsiteX3" fmla="*/ 0 w 3431705"/>
              <a:gd name="connsiteY3" fmla="*/ 6858000 h 6858000"/>
              <a:gd name="connsiteX4" fmla="*/ 0 w 3431705"/>
              <a:gd name="connsiteY4" fmla="*/ 0 h 6858000"/>
              <a:gd name="connsiteX0" fmla="*/ 3157 w 3434862"/>
              <a:gd name="connsiteY0" fmla="*/ 0 h 6858000"/>
              <a:gd name="connsiteX1" fmla="*/ 3434862 w 3434862"/>
              <a:gd name="connsiteY1" fmla="*/ 0 h 6858000"/>
              <a:gd name="connsiteX2" fmla="*/ 3434862 w 3434862"/>
              <a:gd name="connsiteY2" fmla="*/ 6858000 h 6858000"/>
              <a:gd name="connsiteX3" fmla="*/ 3157 w 3434862"/>
              <a:gd name="connsiteY3" fmla="*/ 6858000 h 6858000"/>
              <a:gd name="connsiteX4" fmla="*/ 0 w 3434862"/>
              <a:gd name="connsiteY4" fmla="*/ 3124200 h 6858000"/>
              <a:gd name="connsiteX5" fmla="*/ 3157 w 3434862"/>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758837 w 4190542"/>
              <a:gd name="connsiteY0" fmla="*/ 0 h 6858000"/>
              <a:gd name="connsiteX1" fmla="*/ 4190542 w 4190542"/>
              <a:gd name="connsiteY1" fmla="*/ 0 h 6858000"/>
              <a:gd name="connsiteX2" fmla="*/ 4190542 w 4190542"/>
              <a:gd name="connsiteY2" fmla="*/ 6858000 h 6858000"/>
              <a:gd name="connsiteX3" fmla="*/ 758837 w 4190542"/>
              <a:gd name="connsiteY3" fmla="*/ 6858000 h 6858000"/>
              <a:gd name="connsiteX4" fmla="*/ 0 w 4190542"/>
              <a:gd name="connsiteY4" fmla="*/ 3548525 h 6858000"/>
              <a:gd name="connsiteX5" fmla="*/ 758837 w 4190542"/>
              <a:gd name="connsiteY5" fmla="*/ 0 h 6858000"/>
              <a:gd name="connsiteX0" fmla="*/ 647519 w 4079224"/>
              <a:gd name="connsiteY0" fmla="*/ 0 h 6858000"/>
              <a:gd name="connsiteX1" fmla="*/ 4079224 w 4079224"/>
              <a:gd name="connsiteY1" fmla="*/ 0 h 6858000"/>
              <a:gd name="connsiteX2" fmla="*/ 4079224 w 4079224"/>
              <a:gd name="connsiteY2" fmla="*/ 6858000 h 6858000"/>
              <a:gd name="connsiteX3" fmla="*/ 647519 w 4079224"/>
              <a:gd name="connsiteY3" fmla="*/ 6858000 h 6858000"/>
              <a:gd name="connsiteX4" fmla="*/ 0 w 4079224"/>
              <a:gd name="connsiteY4" fmla="*/ 3528647 h 6858000"/>
              <a:gd name="connsiteX5" fmla="*/ 647519 w 4079224"/>
              <a:gd name="connsiteY5" fmla="*/ 0 h 6858000"/>
              <a:gd name="connsiteX0" fmla="*/ 648002 w 4079707"/>
              <a:gd name="connsiteY0" fmla="*/ 0 h 6858000"/>
              <a:gd name="connsiteX1" fmla="*/ 4079707 w 4079707"/>
              <a:gd name="connsiteY1" fmla="*/ 0 h 6858000"/>
              <a:gd name="connsiteX2" fmla="*/ 4079707 w 4079707"/>
              <a:gd name="connsiteY2" fmla="*/ 6858000 h 6858000"/>
              <a:gd name="connsiteX3" fmla="*/ 648002 w 4079707"/>
              <a:gd name="connsiteY3" fmla="*/ 6858000 h 6858000"/>
              <a:gd name="connsiteX4" fmla="*/ 483 w 4079707"/>
              <a:gd name="connsiteY4" fmla="*/ 3528647 h 6858000"/>
              <a:gd name="connsiteX5" fmla="*/ 648002 w 4079707"/>
              <a:gd name="connsiteY5" fmla="*/ 0 h 6858000"/>
              <a:gd name="connsiteX0" fmla="*/ 647524 w 4079229"/>
              <a:gd name="connsiteY0" fmla="*/ 0 h 6858000"/>
              <a:gd name="connsiteX1" fmla="*/ 4079229 w 4079229"/>
              <a:gd name="connsiteY1" fmla="*/ 0 h 6858000"/>
              <a:gd name="connsiteX2" fmla="*/ 4079229 w 4079229"/>
              <a:gd name="connsiteY2" fmla="*/ 6858000 h 6858000"/>
              <a:gd name="connsiteX3" fmla="*/ 647524 w 4079229"/>
              <a:gd name="connsiteY3" fmla="*/ 6858000 h 6858000"/>
              <a:gd name="connsiteX4" fmla="*/ 5 w 4079229"/>
              <a:gd name="connsiteY4" fmla="*/ 3528647 h 6858000"/>
              <a:gd name="connsiteX5" fmla="*/ 647524 w 4079229"/>
              <a:gd name="connsiteY5" fmla="*/ 0 h 6858000"/>
              <a:gd name="connsiteX0" fmla="*/ 655474 w 4087179"/>
              <a:gd name="connsiteY0" fmla="*/ 0 h 6858000"/>
              <a:gd name="connsiteX1" fmla="*/ 4087179 w 4087179"/>
              <a:gd name="connsiteY1" fmla="*/ 0 h 6858000"/>
              <a:gd name="connsiteX2" fmla="*/ 4087179 w 4087179"/>
              <a:gd name="connsiteY2" fmla="*/ 6858000 h 6858000"/>
              <a:gd name="connsiteX3" fmla="*/ 655474 w 4087179"/>
              <a:gd name="connsiteY3" fmla="*/ 6858000 h 6858000"/>
              <a:gd name="connsiteX4" fmla="*/ 4 w 4087179"/>
              <a:gd name="connsiteY4" fmla="*/ 3405402 h 6858000"/>
              <a:gd name="connsiteX5" fmla="*/ 655474 w 4087179"/>
              <a:gd name="connsiteY5" fmla="*/ 0 h 6858000"/>
              <a:gd name="connsiteX0" fmla="*/ 655836 w 4087541"/>
              <a:gd name="connsiteY0" fmla="*/ 0 h 6858000"/>
              <a:gd name="connsiteX1" fmla="*/ 4087541 w 4087541"/>
              <a:gd name="connsiteY1" fmla="*/ 0 h 6858000"/>
              <a:gd name="connsiteX2" fmla="*/ 4087541 w 4087541"/>
              <a:gd name="connsiteY2" fmla="*/ 6858000 h 6858000"/>
              <a:gd name="connsiteX3" fmla="*/ 655836 w 4087541"/>
              <a:gd name="connsiteY3" fmla="*/ 6858000 h 6858000"/>
              <a:gd name="connsiteX4" fmla="*/ 366 w 4087541"/>
              <a:gd name="connsiteY4" fmla="*/ 3405402 h 6858000"/>
              <a:gd name="connsiteX5" fmla="*/ 655836 w 4087541"/>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6086309"/>
              <a:gd name="connsiteY0" fmla="*/ 4483 h 6862483"/>
              <a:gd name="connsiteX1" fmla="*/ 6086309 w 6086309"/>
              <a:gd name="connsiteY1" fmla="*/ 0 h 6862483"/>
              <a:gd name="connsiteX2" fmla="*/ 4087180 w 6086309"/>
              <a:gd name="connsiteY2" fmla="*/ 6862483 h 6862483"/>
              <a:gd name="connsiteX3" fmla="*/ 655475 w 6086309"/>
              <a:gd name="connsiteY3" fmla="*/ 6862483 h 6862483"/>
              <a:gd name="connsiteX4" fmla="*/ 5 w 6086309"/>
              <a:gd name="connsiteY4" fmla="*/ 3409885 h 6862483"/>
              <a:gd name="connsiteX5" fmla="*/ 655475 w 6086309"/>
              <a:gd name="connsiteY5" fmla="*/ 4483 h 6862483"/>
              <a:gd name="connsiteX0" fmla="*/ 655475 w 6086310"/>
              <a:gd name="connsiteY0" fmla="*/ 4483 h 6866965"/>
              <a:gd name="connsiteX1" fmla="*/ 6086309 w 6086310"/>
              <a:gd name="connsiteY1" fmla="*/ 0 h 6866965"/>
              <a:gd name="connsiteX2" fmla="*/ 6086310 w 6086310"/>
              <a:gd name="connsiteY2" fmla="*/ 6866965 h 6866965"/>
              <a:gd name="connsiteX3" fmla="*/ 655475 w 6086310"/>
              <a:gd name="connsiteY3" fmla="*/ 6862483 h 6866965"/>
              <a:gd name="connsiteX4" fmla="*/ 5 w 6086310"/>
              <a:gd name="connsiteY4" fmla="*/ 3409885 h 6866965"/>
              <a:gd name="connsiteX5" fmla="*/ 655475 w 6086310"/>
              <a:gd name="connsiteY5" fmla="*/ 4483 h 6866965"/>
              <a:gd name="connsiteX0" fmla="*/ 655475 w 6086310"/>
              <a:gd name="connsiteY0" fmla="*/ 4483 h 6866965"/>
              <a:gd name="connsiteX1" fmla="*/ 6086309 w 6086310"/>
              <a:gd name="connsiteY1" fmla="*/ 0 h 6866965"/>
              <a:gd name="connsiteX2" fmla="*/ 6086310 w 6086310"/>
              <a:gd name="connsiteY2" fmla="*/ 6866965 h 6866965"/>
              <a:gd name="connsiteX3" fmla="*/ 655475 w 6086310"/>
              <a:gd name="connsiteY3" fmla="*/ 6862483 h 6866965"/>
              <a:gd name="connsiteX4" fmla="*/ 5 w 6086310"/>
              <a:gd name="connsiteY4" fmla="*/ 3409885 h 6866965"/>
              <a:gd name="connsiteX5" fmla="*/ 655475 w 6086310"/>
              <a:gd name="connsiteY5" fmla="*/ 4483 h 6866965"/>
              <a:gd name="connsiteX0" fmla="*/ 655470 w 6086305"/>
              <a:gd name="connsiteY0" fmla="*/ 4483 h 6866965"/>
              <a:gd name="connsiteX1" fmla="*/ 6086304 w 6086305"/>
              <a:gd name="connsiteY1" fmla="*/ 0 h 6866965"/>
              <a:gd name="connsiteX2" fmla="*/ 6086305 w 6086305"/>
              <a:gd name="connsiteY2" fmla="*/ 6866965 h 6866965"/>
              <a:gd name="connsiteX3" fmla="*/ 655470 w 6086305"/>
              <a:gd name="connsiteY3" fmla="*/ 6862483 h 6866965"/>
              <a:gd name="connsiteX4" fmla="*/ 0 w 6086305"/>
              <a:gd name="connsiteY4" fmla="*/ 3409885 h 6866965"/>
              <a:gd name="connsiteX5" fmla="*/ 655470 w 6086305"/>
              <a:gd name="connsiteY5" fmla="*/ 4483 h 6866965"/>
              <a:gd name="connsiteX0" fmla="*/ 655470 w 6086305"/>
              <a:gd name="connsiteY0" fmla="*/ 0 h 6862482"/>
              <a:gd name="connsiteX1" fmla="*/ 3836880 w 6086305"/>
              <a:gd name="connsiteY1" fmla="*/ 13744 h 6862482"/>
              <a:gd name="connsiteX2" fmla="*/ 6086305 w 6086305"/>
              <a:gd name="connsiteY2" fmla="*/ 6862482 h 6862482"/>
              <a:gd name="connsiteX3" fmla="*/ 655470 w 6086305"/>
              <a:gd name="connsiteY3" fmla="*/ 6858000 h 6862482"/>
              <a:gd name="connsiteX4" fmla="*/ 0 w 6086305"/>
              <a:gd name="connsiteY4" fmla="*/ 3405402 h 6862482"/>
              <a:gd name="connsiteX5" fmla="*/ 655470 w 6086305"/>
              <a:gd name="connsiteY5" fmla="*/ 0 h 6862482"/>
              <a:gd name="connsiteX0" fmla="*/ 655470 w 3864313"/>
              <a:gd name="connsiteY0" fmla="*/ 0 h 6862482"/>
              <a:gd name="connsiteX1" fmla="*/ 3836880 w 3864313"/>
              <a:gd name="connsiteY1" fmla="*/ 13744 h 6862482"/>
              <a:gd name="connsiteX2" fmla="*/ 3864313 w 3864313"/>
              <a:gd name="connsiteY2" fmla="*/ 6862482 h 6862482"/>
              <a:gd name="connsiteX3" fmla="*/ 655470 w 3864313"/>
              <a:gd name="connsiteY3" fmla="*/ 6858000 h 6862482"/>
              <a:gd name="connsiteX4" fmla="*/ 0 w 3864313"/>
              <a:gd name="connsiteY4" fmla="*/ 3405402 h 6862482"/>
              <a:gd name="connsiteX5" fmla="*/ 655470 w 3864313"/>
              <a:gd name="connsiteY5" fmla="*/ 0 h 6862482"/>
              <a:gd name="connsiteX0" fmla="*/ 72639 w 5518655"/>
              <a:gd name="connsiteY0" fmla="*/ 12800 h 6848738"/>
              <a:gd name="connsiteX1" fmla="*/ 5491222 w 5518655"/>
              <a:gd name="connsiteY1" fmla="*/ 0 h 6848738"/>
              <a:gd name="connsiteX2" fmla="*/ 5518655 w 5518655"/>
              <a:gd name="connsiteY2" fmla="*/ 6848738 h 6848738"/>
              <a:gd name="connsiteX3" fmla="*/ 2309812 w 5518655"/>
              <a:gd name="connsiteY3" fmla="*/ 6844256 h 6848738"/>
              <a:gd name="connsiteX4" fmla="*/ 1654342 w 5518655"/>
              <a:gd name="connsiteY4" fmla="*/ 3391658 h 6848738"/>
              <a:gd name="connsiteX5" fmla="*/ 72639 w 5518655"/>
              <a:gd name="connsiteY5" fmla="*/ 12800 h 6848738"/>
              <a:gd name="connsiteX0" fmla="*/ 66096 w 5512112"/>
              <a:gd name="connsiteY0" fmla="*/ 12800 h 6853104"/>
              <a:gd name="connsiteX1" fmla="*/ 5484679 w 5512112"/>
              <a:gd name="connsiteY1" fmla="*/ 0 h 6853104"/>
              <a:gd name="connsiteX2" fmla="*/ 5512112 w 5512112"/>
              <a:gd name="connsiteY2" fmla="*/ 6848738 h 6853104"/>
              <a:gd name="connsiteX3" fmla="*/ 1087028 w 5512112"/>
              <a:gd name="connsiteY3" fmla="*/ 6853104 h 6853104"/>
              <a:gd name="connsiteX4" fmla="*/ 1647799 w 5512112"/>
              <a:gd name="connsiteY4" fmla="*/ 3391658 h 6853104"/>
              <a:gd name="connsiteX5" fmla="*/ 66096 w 5512112"/>
              <a:gd name="connsiteY5" fmla="*/ 12800 h 6853104"/>
              <a:gd name="connsiteX0" fmla="*/ 1035368 w 6481384"/>
              <a:gd name="connsiteY0" fmla="*/ 12800 h 6853104"/>
              <a:gd name="connsiteX1" fmla="*/ 6453951 w 6481384"/>
              <a:gd name="connsiteY1" fmla="*/ 0 h 6853104"/>
              <a:gd name="connsiteX2" fmla="*/ 6481384 w 6481384"/>
              <a:gd name="connsiteY2" fmla="*/ 6848738 h 6853104"/>
              <a:gd name="connsiteX3" fmla="*/ 2056300 w 6481384"/>
              <a:gd name="connsiteY3" fmla="*/ 6853104 h 6853104"/>
              <a:gd name="connsiteX4" fmla="*/ 24791 w 6481384"/>
              <a:gd name="connsiteY4" fmla="*/ 3099669 h 6853104"/>
              <a:gd name="connsiteX5" fmla="*/ 1035368 w 6481384"/>
              <a:gd name="connsiteY5" fmla="*/ 12800 h 6853104"/>
              <a:gd name="connsiteX0" fmla="*/ 1035368 w 6481384"/>
              <a:gd name="connsiteY0" fmla="*/ 12800 h 6853104"/>
              <a:gd name="connsiteX1" fmla="*/ 6453951 w 6481384"/>
              <a:gd name="connsiteY1" fmla="*/ 0 h 6853104"/>
              <a:gd name="connsiteX2" fmla="*/ 6481384 w 6481384"/>
              <a:gd name="connsiteY2" fmla="*/ 6848738 h 6853104"/>
              <a:gd name="connsiteX3" fmla="*/ 2056300 w 6481384"/>
              <a:gd name="connsiteY3" fmla="*/ 6853104 h 6853104"/>
              <a:gd name="connsiteX4" fmla="*/ 24791 w 6481384"/>
              <a:gd name="connsiteY4" fmla="*/ 3099669 h 6853104"/>
              <a:gd name="connsiteX5" fmla="*/ 1035368 w 6481384"/>
              <a:gd name="connsiteY5" fmla="*/ 12800 h 6853104"/>
              <a:gd name="connsiteX0" fmla="*/ 1040792 w 6486808"/>
              <a:gd name="connsiteY0" fmla="*/ 12800 h 6853104"/>
              <a:gd name="connsiteX1" fmla="*/ 6459375 w 6486808"/>
              <a:gd name="connsiteY1" fmla="*/ 0 h 6853104"/>
              <a:gd name="connsiteX2" fmla="*/ 6486808 w 6486808"/>
              <a:gd name="connsiteY2" fmla="*/ 6848738 h 6853104"/>
              <a:gd name="connsiteX3" fmla="*/ 2061724 w 6486808"/>
              <a:gd name="connsiteY3" fmla="*/ 6853104 h 6853104"/>
              <a:gd name="connsiteX4" fmla="*/ 30215 w 6486808"/>
              <a:gd name="connsiteY4" fmla="*/ 3099669 h 6853104"/>
              <a:gd name="connsiteX5" fmla="*/ 1040792 w 6486808"/>
              <a:gd name="connsiteY5" fmla="*/ 12800 h 6853104"/>
              <a:gd name="connsiteX0" fmla="*/ 1011865 w 6457881"/>
              <a:gd name="connsiteY0" fmla="*/ 12800 h 6853104"/>
              <a:gd name="connsiteX1" fmla="*/ 6430448 w 6457881"/>
              <a:gd name="connsiteY1" fmla="*/ 0 h 6853104"/>
              <a:gd name="connsiteX2" fmla="*/ 6457881 w 6457881"/>
              <a:gd name="connsiteY2" fmla="*/ 6848738 h 6853104"/>
              <a:gd name="connsiteX3" fmla="*/ 2032797 w 6457881"/>
              <a:gd name="connsiteY3" fmla="*/ 6853104 h 6853104"/>
              <a:gd name="connsiteX4" fmla="*/ 1288 w 6457881"/>
              <a:gd name="connsiteY4" fmla="*/ 3099669 h 6853104"/>
              <a:gd name="connsiteX5" fmla="*/ 1011865 w 6457881"/>
              <a:gd name="connsiteY5" fmla="*/ 12800 h 6853104"/>
              <a:gd name="connsiteX0" fmla="*/ 1020718 w 6466734"/>
              <a:gd name="connsiteY0" fmla="*/ 12800 h 6853104"/>
              <a:gd name="connsiteX1" fmla="*/ 6439301 w 6466734"/>
              <a:gd name="connsiteY1" fmla="*/ 0 h 6853104"/>
              <a:gd name="connsiteX2" fmla="*/ 6466734 w 6466734"/>
              <a:gd name="connsiteY2" fmla="*/ 6848738 h 6853104"/>
              <a:gd name="connsiteX3" fmla="*/ 2041650 w 6466734"/>
              <a:gd name="connsiteY3" fmla="*/ 6853104 h 6853104"/>
              <a:gd name="connsiteX4" fmla="*/ 1263 w 6466734"/>
              <a:gd name="connsiteY4" fmla="*/ 2975795 h 6853104"/>
              <a:gd name="connsiteX5" fmla="*/ 1020718 w 6466734"/>
              <a:gd name="connsiteY5" fmla="*/ 12800 h 6853104"/>
              <a:gd name="connsiteX0" fmla="*/ 1019459 w 6465475"/>
              <a:gd name="connsiteY0" fmla="*/ 12800 h 6853104"/>
              <a:gd name="connsiteX1" fmla="*/ 6438042 w 6465475"/>
              <a:gd name="connsiteY1" fmla="*/ 0 h 6853104"/>
              <a:gd name="connsiteX2" fmla="*/ 6465475 w 6465475"/>
              <a:gd name="connsiteY2" fmla="*/ 6848738 h 6853104"/>
              <a:gd name="connsiteX3" fmla="*/ 2040391 w 6465475"/>
              <a:gd name="connsiteY3" fmla="*/ 6853104 h 6853104"/>
              <a:gd name="connsiteX4" fmla="*/ 4 w 6465475"/>
              <a:gd name="connsiteY4" fmla="*/ 2975795 h 6853104"/>
              <a:gd name="connsiteX5" fmla="*/ 1019459 w 6465475"/>
              <a:gd name="connsiteY5" fmla="*/ 12800 h 6853104"/>
              <a:gd name="connsiteX0" fmla="*/ 1021568 w 6467584"/>
              <a:gd name="connsiteY0" fmla="*/ 12800 h 6853104"/>
              <a:gd name="connsiteX1" fmla="*/ 6440151 w 6467584"/>
              <a:gd name="connsiteY1" fmla="*/ 0 h 6853104"/>
              <a:gd name="connsiteX2" fmla="*/ 6467584 w 6467584"/>
              <a:gd name="connsiteY2" fmla="*/ 6848738 h 6853104"/>
              <a:gd name="connsiteX3" fmla="*/ 2042500 w 6467584"/>
              <a:gd name="connsiteY3" fmla="*/ 6853104 h 6853104"/>
              <a:gd name="connsiteX4" fmla="*/ 2113 w 6467584"/>
              <a:gd name="connsiteY4" fmla="*/ 2975795 h 6853104"/>
              <a:gd name="connsiteX5" fmla="*/ 1021568 w 6467584"/>
              <a:gd name="connsiteY5" fmla="*/ 12800 h 6853104"/>
              <a:gd name="connsiteX0" fmla="*/ 1054788 w 6500804"/>
              <a:gd name="connsiteY0" fmla="*/ 12800 h 6853104"/>
              <a:gd name="connsiteX1" fmla="*/ 6473371 w 6500804"/>
              <a:gd name="connsiteY1" fmla="*/ 0 h 6853104"/>
              <a:gd name="connsiteX2" fmla="*/ 6500804 w 6500804"/>
              <a:gd name="connsiteY2" fmla="*/ 6848738 h 6853104"/>
              <a:gd name="connsiteX3" fmla="*/ 2191130 w 6500804"/>
              <a:gd name="connsiteY3" fmla="*/ 6853104 h 6853104"/>
              <a:gd name="connsiteX4" fmla="*/ 35333 w 6500804"/>
              <a:gd name="connsiteY4" fmla="*/ 2975795 h 6853104"/>
              <a:gd name="connsiteX5" fmla="*/ 1054788 w 6500804"/>
              <a:gd name="connsiteY5" fmla="*/ 12800 h 6853104"/>
              <a:gd name="connsiteX0" fmla="*/ 1054788 w 6500804"/>
              <a:gd name="connsiteY0" fmla="*/ 12800 h 6853104"/>
              <a:gd name="connsiteX1" fmla="*/ 6473371 w 6500804"/>
              <a:gd name="connsiteY1" fmla="*/ 0 h 6853104"/>
              <a:gd name="connsiteX2" fmla="*/ 6500804 w 6500804"/>
              <a:gd name="connsiteY2" fmla="*/ 6848738 h 6853104"/>
              <a:gd name="connsiteX3" fmla="*/ 2191130 w 6500804"/>
              <a:gd name="connsiteY3" fmla="*/ 6853104 h 6853104"/>
              <a:gd name="connsiteX4" fmla="*/ 35333 w 6500804"/>
              <a:gd name="connsiteY4" fmla="*/ 2975795 h 6853104"/>
              <a:gd name="connsiteX5" fmla="*/ 1054788 w 6500804"/>
              <a:gd name="connsiteY5" fmla="*/ 12800 h 6853104"/>
              <a:gd name="connsiteX0" fmla="*/ 1012486 w 6458502"/>
              <a:gd name="connsiteY0" fmla="*/ 12800 h 6853104"/>
              <a:gd name="connsiteX1" fmla="*/ 6431069 w 6458502"/>
              <a:gd name="connsiteY1" fmla="*/ 0 h 6853104"/>
              <a:gd name="connsiteX2" fmla="*/ 6458502 w 6458502"/>
              <a:gd name="connsiteY2" fmla="*/ 6848738 h 6853104"/>
              <a:gd name="connsiteX3" fmla="*/ 2148828 w 6458502"/>
              <a:gd name="connsiteY3" fmla="*/ 6853104 h 6853104"/>
              <a:gd name="connsiteX4" fmla="*/ 37419 w 6458502"/>
              <a:gd name="connsiteY4" fmla="*/ 3515530 h 6853104"/>
              <a:gd name="connsiteX5" fmla="*/ 1012486 w 6458502"/>
              <a:gd name="connsiteY5" fmla="*/ 12800 h 6853104"/>
              <a:gd name="connsiteX0" fmla="*/ 990687 w 6436703"/>
              <a:gd name="connsiteY0" fmla="*/ 12800 h 6853104"/>
              <a:gd name="connsiteX1" fmla="*/ 6409270 w 6436703"/>
              <a:gd name="connsiteY1" fmla="*/ 0 h 6853104"/>
              <a:gd name="connsiteX2" fmla="*/ 6436703 w 6436703"/>
              <a:gd name="connsiteY2" fmla="*/ 6848738 h 6853104"/>
              <a:gd name="connsiteX3" fmla="*/ 2127029 w 6436703"/>
              <a:gd name="connsiteY3" fmla="*/ 6853104 h 6853104"/>
              <a:gd name="connsiteX4" fmla="*/ 15620 w 6436703"/>
              <a:gd name="connsiteY4" fmla="*/ 3515530 h 6853104"/>
              <a:gd name="connsiteX5" fmla="*/ 990687 w 6436703"/>
              <a:gd name="connsiteY5" fmla="*/ 12800 h 6853104"/>
              <a:gd name="connsiteX0" fmla="*/ 1016653 w 6462669"/>
              <a:gd name="connsiteY0" fmla="*/ 12800 h 6853104"/>
              <a:gd name="connsiteX1" fmla="*/ 6435236 w 6462669"/>
              <a:gd name="connsiteY1" fmla="*/ 0 h 6853104"/>
              <a:gd name="connsiteX2" fmla="*/ 6462669 w 6462669"/>
              <a:gd name="connsiteY2" fmla="*/ 6848738 h 6853104"/>
              <a:gd name="connsiteX3" fmla="*/ 2152995 w 6462669"/>
              <a:gd name="connsiteY3" fmla="*/ 6853104 h 6853104"/>
              <a:gd name="connsiteX4" fmla="*/ 14953 w 6462669"/>
              <a:gd name="connsiteY4" fmla="*/ 3108517 h 6853104"/>
              <a:gd name="connsiteX5" fmla="*/ 1016653 w 6462669"/>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9349 w 6455365"/>
              <a:gd name="connsiteY0" fmla="*/ 12800 h 6853104"/>
              <a:gd name="connsiteX1" fmla="*/ 6427932 w 6455365"/>
              <a:gd name="connsiteY1" fmla="*/ 0 h 6853104"/>
              <a:gd name="connsiteX2" fmla="*/ 6455365 w 6455365"/>
              <a:gd name="connsiteY2" fmla="*/ 6848738 h 6853104"/>
              <a:gd name="connsiteX3" fmla="*/ 2145691 w 6455365"/>
              <a:gd name="connsiteY3" fmla="*/ 6853104 h 6853104"/>
              <a:gd name="connsiteX4" fmla="*/ 7649 w 6455365"/>
              <a:gd name="connsiteY4" fmla="*/ 3108517 h 6853104"/>
              <a:gd name="connsiteX5" fmla="*/ 1009349 w 6455365"/>
              <a:gd name="connsiteY5" fmla="*/ 12800 h 6853104"/>
              <a:gd name="connsiteX0" fmla="*/ 1010436 w 6456452"/>
              <a:gd name="connsiteY0" fmla="*/ 12800 h 6853104"/>
              <a:gd name="connsiteX1" fmla="*/ 6429019 w 6456452"/>
              <a:gd name="connsiteY1" fmla="*/ 0 h 6853104"/>
              <a:gd name="connsiteX2" fmla="*/ 6456452 w 6456452"/>
              <a:gd name="connsiteY2" fmla="*/ 6848738 h 6853104"/>
              <a:gd name="connsiteX3" fmla="*/ 2146778 w 6456452"/>
              <a:gd name="connsiteY3" fmla="*/ 6853104 h 6853104"/>
              <a:gd name="connsiteX4" fmla="*/ 8736 w 6456452"/>
              <a:gd name="connsiteY4" fmla="*/ 3108517 h 6853104"/>
              <a:gd name="connsiteX5" fmla="*/ 1010436 w 6456452"/>
              <a:gd name="connsiteY5" fmla="*/ 12800 h 6853104"/>
              <a:gd name="connsiteX0" fmla="*/ 1010436 w 6456452"/>
              <a:gd name="connsiteY0" fmla="*/ 12800 h 6853104"/>
              <a:gd name="connsiteX1" fmla="*/ 6446774 w 6456452"/>
              <a:gd name="connsiteY1" fmla="*/ 0 h 6853104"/>
              <a:gd name="connsiteX2" fmla="*/ 6456452 w 6456452"/>
              <a:gd name="connsiteY2" fmla="*/ 6848738 h 6853104"/>
              <a:gd name="connsiteX3" fmla="*/ 2146778 w 6456452"/>
              <a:gd name="connsiteY3" fmla="*/ 6853104 h 6853104"/>
              <a:gd name="connsiteX4" fmla="*/ 8736 w 6456452"/>
              <a:gd name="connsiteY4" fmla="*/ 3108517 h 6853104"/>
              <a:gd name="connsiteX5" fmla="*/ 1010436 w 6456452"/>
              <a:gd name="connsiteY5" fmla="*/ 12800 h 6853104"/>
              <a:gd name="connsiteX0" fmla="*/ 1003404 w 6449420"/>
              <a:gd name="connsiteY0" fmla="*/ 12800 h 6853104"/>
              <a:gd name="connsiteX1" fmla="*/ 6439742 w 6449420"/>
              <a:gd name="connsiteY1" fmla="*/ 0 h 6853104"/>
              <a:gd name="connsiteX2" fmla="*/ 6449420 w 6449420"/>
              <a:gd name="connsiteY2" fmla="*/ 6848738 h 6853104"/>
              <a:gd name="connsiteX3" fmla="*/ 2139746 w 6449420"/>
              <a:gd name="connsiteY3" fmla="*/ 6853104 h 6853104"/>
              <a:gd name="connsiteX4" fmla="*/ 1704 w 6449420"/>
              <a:gd name="connsiteY4" fmla="*/ 3108517 h 6853104"/>
              <a:gd name="connsiteX5" fmla="*/ 1003404 w 6449420"/>
              <a:gd name="connsiteY5" fmla="*/ 12800 h 6853104"/>
              <a:gd name="connsiteX0" fmla="*/ 252471 w 5698487"/>
              <a:gd name="connsiteY0" fmla="*/ 12800 h 6853104"/>
              <a:gd name="connsiteX1" fmla="*/ 5688809 w 5698487"/>
              <a:gd name="connsiteY1" fmla="*/ 0 h 6853104"/>
              <a:gd name="connsiteX2" fmla="*/ 5698487 w 5698487"/>
              <a:gd name="connsiteY2" fmla="*/ 6848738 h 6853104"/>
              <a:gd name="connsiteX3" fmla="*/ 1388813 w 5698487"/>
              <a:gd name="connsiteY3" fmla="*/ 6853104 h 6853104"/>
              <a:gd name="connsiteX4" fmla="*/ 252471 w 5698487"/>
              <a:gd name="connsiteY4" fmla="*/ 12800 h 6853104"/>
              <a:gd name="connsiteX0" fmla="*/ 976752 w 6422768"/>
              <a:gd name="connsiteY0" fmla="*/ 12800 h 6853104"/>
              <a:gd name="connsiteX1" fmla="*/ 6413090 w 6422768"/>
              <a:gd name="connsiteY1" fmla="*/ 0 h 6853104"/>
              <a:gd name="connsiteX2" fmla="*/ 6422768 w 6422768"/>
              <a:gd name="connsiteY2" fmla="*/ 6848738 h 6853104"/>
              <a:gd name="connsiteX3" fmla="*/ 2113094 w 6422768"/>
              <a:gd name="connsiteY3" fmla="*/ 6853104 h 6853104"/>
              <a:gd name="connsiteX4" fmla="*/ 976752 w 6422768"/>
              <a:gd name="connsiteY4" fmla="*/ 12800 h 6853104"/>
              <a:gd name="connsiteX0" fmla="*/ 1037564 w 6483580"/>
              <a:gd name="connsiteY0" fmla="*/ 12800 h 6853104"/>
              <a:gd name="connsiteX1" fmla="*/ 6473902 w 6483580"/>
              <a:gd name="connsiteY1" fmla="*/ 0 h 6853104"/>
              <a:gd name="connsiteX2" fmla="*/ 6483580 w 6483580"/>
              <a:gd name="connsiteY2" fmla="*/ 6848738 h 6853104"/>
              <a:gd name="connsiteX3" fmla="*/ 2173906 w 6483580"/>
              <a:gd name="connsiteY3" fmla="*/ 6853104 h 6853104"/>
              <a:gd name="connsiteX4" fmla="*/ 1037564 w 6483580"/>
              <a:gd name="connsiteY4" fmla="*/ 12800 h 6853104"/>
              <a:gd name="connsiteX0" fmla="*/ 1010329 w 6456345"/>
              <a:gd name="connsiteY0" fmla="*/ 12800 h 6853104"/>
              <a:gd name="connsiteX1" fmla="*/ 6446667 w 6456345"/>
              <a:gd name="connsiteY1" fmla="*/ 0 h 6853104"/>
              <a:gd name="connsiteX2" fmla="*/ 6456345 w 6456345"/>
              <a:gd name="connsiteY2" fmla="*/ 6848738 h 6853104"/>
              <a:gd name="connsiteX3" fmla="*/ 2146671 w 6456345"/>
              <a:gd name="connsiteY3" fmla="*/ 6853104 h 6853104"/>
              <a:gd name="connsiteX4" fmla="*/ 1010329 w 6456345"/>
              <a:gd name="connsiteY4" fmla="*/ 12800 h 6853104"/>
              <a:gd name="connsiteX0" fmla="*/ 1042634 w 6426506"/>
              <a:gd name="connsiteY0" fmla="*/ 12800 h 6853104"/>
              <a:gd name="connsiteX1" fmla="*/ 6416828 w 6426506"/>
              <a:gd name="connsiteY1" fmla="*/ 0 h 6853104"/>
              <a:gd name="connsiteX2" fmla="*/ 6426506 w 6426506"/>
              <a:gd name="connsiteY2" fmla="*/ 6848738 h 6853104"/>
              <a:gd name="connsiteX3" fmla="*/ 2116832 w 6426506"/>
              <a:gd name="connsiteY3" fmla="*/ 6853104 h 6853104"/>
              <a:gd name="connsiteX4" fmla="*/ 1042634 w 6426506"/>
              <a:gd name="connsiteY4" fmla="*/ 12800 h 6853104"/>
              <a:gd name="connsiteX0" fmla="*/ 1074957 w 6458829"/>
              <a:gd name="connsiteY0" fmla="*/ 12800 h 6853104"/>
              <a:gd name="connsiteX1" fmla="*/ 6449151 w 6458829"/>
              <a:gd name="connsiteY1" fmla="*/ 0 h 6853104"/>
              <a:gd name="connsiteX2" fmla="*/ 6458829 w 6458829"/>
              <a:gd name="connsiteY2" fmla="*/ 6848738 h 6853104"/>
              <a:gd name="connsiteX3" fmla="*/ 2149155 w 6458829"/>
              <a:gd name="connsiteY3" fmla="*/ 6853104 h 6853104"/>
              <a:gd name="connsiteX4" fmla="*/ 1074957 w 6458829"/>
              <a:gd name="connsiteY4" fmla="*/ 12800 h 6853104"/>
              <a:gd name="connsiteX0" fmla="*/ 1088793 w 6472665"/>
              <a:gd name="connsiteY0" fmla="*/ 12800 h 6853104"/>
              <a:gd name="connsiteX1" fmla="*/ 6462987 w 6472665"/>
              <a:gd name="connsiteY1" fmla="*/ 0 h 6853104"/>
              <a:gd name="connsiteX2" fmla="*/ 6472665 w 6472665"/>
              <a:gd name="connsiteY2" fmla="*/ 6848738 h 6853104"/>
              <a:gd name="connsiteX3" fmla="*/ 2136358 w 6472665"/>
              <a:gd name="connsiteY3" fmla="*/ 6853104 h 6853104"/>
              <a:gd name="connsiteX4" fmla="*/ 1088793 w 6472665"/>
              <a:gd name="connsiteY4" fmla="*/ 12800 h 6853104"/>
              <a:gd name="connsiteX0" fmla="*/ 1078539 w 6462411"/>
              <a:gd name="connsiteY0" fmla="*/ 12800 h 6853104"/>
              <a:gd name="connsiteX1" fmla="*/ 6452733 w 6462411"/>
              <a:gd name="connsiteY1" fmla="*/ 0 h 6853104"/>
              <a:gd name="connsiteX2" fmla="*/ 6462411 w 6462411"/>
              <a:gd name="connsiteY2" fmla="*/ 6848738 h 6853104"/>
              <a:gd name="connsiteX3" fmla="*/ 2126104 w 6462411"/>
              <a:gd name="connsiteY3" fmla="*/ 6853104 h 6853104"/>
              <a:gd name="connsiteX4" fmla="*/ 1078539 w 6462411"/>
              <a:gd name="connsiteY4" fmla="*/ 12800 h 6853104"/>
              <a:gd name="connsiteX0" fmla="*/ 1071717 w 6455589"/>
              <a:gd name="connsiteY0" fmla="*/ 12800 h 6853104"/>
              <a:gd name="connsiteX1" fmla="*/ 6445911 w 6455589"/>
              <a:gd name="connsiteY1" fmla="*/ 0 h 6853104"/>
              <a:gd name="connsiteX2" fmla="*/ 6455589 w 6455589"/>
              <a:gd name="connsiteY2" fmla="*/ 6848738 h 6853104"/>
              <a:gd name="connsiteX3" fmla="*/ 2119282 w 6455589"/>
              <a:gd name="connsiteY3" fmla="*/ 6853104 h 6853104"/>
              <a:gd name="connsiteX4" fmla="*/ 1071717 w 6455589"/>
              <a:gd name="connsiteY4" fmla="*/ 12800 h 6853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55589" h="6853104">
                <a:moveTo>
                  <a:pt x="1071717" y="12800"/>
                </a:moveTo>
                <a:lnTo>
                  <a:pt x="6445911" y="0"/>
                </a:lnTo>
                <a:cubicBezTo>
                  <a:pt x="6445911" y="2288988"/>
                  <a:pt x="6455589" y="4559750"/>
                  <a:pt x="6455589" y="6848738"/>
                </a:cubicBezTo>
                <a:lnTo>
                  <a:pt x="2119282" y="6853104"/>
                </a:lnTo>
                <a:cubicBezTo>
                  <a:pt x="-1158726" y="4554678"/>
                  <a:pt x="97599" y="960325"/>
                  <a:pt x="1071717" y="12800"/>
                </a:cubicBezTo>
                <a:close/>
              </a:path>
            </a:pathLst>
          </a:custGeom>
          <a:solidFill>
            <a:schemeClr val="bg1">
              <a:lumMod val="95000"/>
            </a:schemeClr>
          </a:solidFill>
        </p:spPr>
        <p:txBody>
          <a:bodyPr anchor="ctr" anchorCtr="0"/>
          <a:lstStyle>
            <a:lvl1pPr marL="0" indent="0" algn="ctr">
              <a:buNone/>
              <a:defRPr/>
            </a:lvl1pPr>
          </a:lstStyle>
          <a:p>
            <a:r>
              <a:rPr lang="fi-FI" dirty="0"/>
              <a:t>Kuva</a:t>
            </a:r>
          </a:p>
        </p:txBody>
      </p:sp>
    </p:spTree>
    <p:extLst>
      <p:ext uri="{BB962C8B-B14F-4D97-AF65-F5344CB8AC3E}">
        <p14:creationId xmlns:p14="http://schemas.microsoft.com/office/powerpoint/2010/main" val="1288208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Sisältö 4">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012415A-DB9B-42E4-A5C3-97EE87347B8D}"/>
              </a:ext>
            </a:extLst>
          </p:cNvPr>
          <p:cNvSpPr>
            <a:spLocks noGrp="1"/>
          </p:cNvSpPr>
          <p:nvPr>
            <p:ph type="title"/>
          </p:nvPr>
        </p:nvSpPr>
        <p:spPr>
          <a:xfrm>
            <a:off x="499621" y="502285"/>
            <a:ext cx="11114202" cy="960559"/>
          </a:xfrm>
          <a:prstGeom prst="rect">
            <a:avLst/>
          </a:prstGeom>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9D403B99-7888-4784-B215-C78ED4857AAD}"/>
              </a:ext>
            </a:extLst>
          </p:cNvPr>
          <p:cNvSpPr>
            <a:spLocks noGrp="1"/>
          </p:cNvSpPr>
          <p:nvPr>
            <p:ph type="dt" sz="half" idx="10"/>
          </p:nvPr>
        </p:nvSpPr>
        <p:spPr/>
        <p:txBody>
          <a:bodyPr/>
          <a:lstStyle/>
          <a:p>
            <a:fld id="{7411DC33-F91A-4317-806A-E8D2A3D7D178}" type="datetimeFigureOut">
              <a:rPr lang="fi-FI" smtClean="0"/>
              <a:t>16.4.2024</a:t>
            </a:fld>
            <a:endParaRPr lang="fi-FI"/>
          </a:p>
        </p:txBody>
      </p:sp>
      <p:sp>
        <p:nvSpPr>
          <p:cNvPr id="4" name="Alatunnisteen paikkamerkki 3">
            <a:extLst>
              <a:ext uri="{FF2B5EF4-FFF2-40B4-BE49-F238E27FC236}">
                <a16:creationId xmlns:a16="http://schemas.microsoft.com/office/drawing/2014/main" id="{07E4F826-9079-4B80-8F0D-7B637F388075}"/>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D10F81C7-8E9F-4520-82EE-B8DE027F9919}"/>
              </a:ext>
            </a:extLst>
          </p:cNvPr>
          <p:cNvSpPr>
            <a:spLocks noGrp="1"/>
          </p:cNvSpPr>
          <p:nvPr>
            <p:ph type="sldNum" sz="quarter" idx="12"/>
          </p:nvPr>
        </p:nvSpPr>
        <p:spPr/>
        <p:txBody>
          <a:bodyPr/>
          <a:lstStyle/>
          <a:p>
            <a:fld id="{AEB5B13B-25DF-4FAF-8E4E-F9C761B2CC8A}" type="slidenum">
              <a:rPr lang="fi-FI" smtClean="0"/>
              <a:t>‹#›</a:t>
            </a:fld>
            <a:endParaRPr lang="fi-FI"/>
          </a:p>
        </p:txBody>
      </p:sp>
    </p:spTree>
    <p:extLst>
      <p:ext uri="{BB962C8B-B14F-4D97-AF65-F5344CB8AC3E}">
        <p14:creationId xmlns:p14="http://schemas.microsoft.com/office/powerpoint/2010/main" val="1150518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Sisältö 5">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87DA29C8-FE36-4248-8630-ADFA5D46EE7C}"/>
              </a:ext>
            </a:extLst>
          </p:cNvPr>
          <p:cNvSpPr>
            <a:spLocks noGrp="1"/>
          </p:cNvSpPr>
          <p:nvPr>
            <p:ph type="dt" sz="half" idx="10"/>
          </p:nvPr>
        </p:nvSpPr>
        <p:spPr/>
        <p:txBody>
          <a:bodyPr/>
          <a:lstStyle/>
          <a:p>
            <a:fld id="{7411DC33-F91A-4317-806A-E8D2A3D7D178}" type="datetimeFigureOut">
              <a:rPr lang="fi-FI" smtClean="0"/>
              <a:t>16.4.2024</a:t>
            </a:fld>
            <a:endParaRPr lang="fi-FI"/>
          </a:p>
        </p:txBody>
      </p:sp>
      <p:sp>
        <p:nvSpPr>
          <p:cNvPr id="3" name="Alatunnisteen paikkamerkki 2">
            <a:extLst>
              <a:ext uri="{FF2B5EF4-FFF2-40B4-BE49-F238E27FC236}">
                <a16:creationId xmlns:a16="http://schemas.microsoft.com/office/drawing/2014/main" id="{BB0696F0-FF2E-4CAF-9818-CA9A6F9130B2}"/>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A1663301-08FF-4402-94AD-D7317C7EBDA8}"/>
              </a:ext>
            </a:extLst>
          </p:cNvPr>
          <p:cNvSpPr>
            <a:spLocks noGrp="1"/>
          </p:cNvSpPr>
          <p:nvPr>
            <p:ph type="sldNum" sz="quarter" idx="12"/>
          </p:nvPr>
        </p:nvSpPr>
        <p:spPr/>
        <p:txBody>
          <a:bodyPr/>
          <a:lstStyle/>
          <a:p>
            <a:fld id="{AEB5B13B-25DF-4FAF-8E4E-F9C761B2CC8A}" type="slidenum">
              <a:rPr lang="fi-FI" smtClean="0"/>
              <a:t>‹#›</a:t>
            </a:fld>
            <a:endParaRPr lang="fi-FI"/>
          </a:p>
        </p:txBody>
      </p:sp>
    </p:spTree>
    <p:extLst>
      <p:ext uri="{BB962C8B-B14F-4D97-AF65-F5344CB8AC3E}">
        <p14:creationId xmlns:p14="http://schemas.microsoft.com/office/powerpoint/2010/main" val="11612167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ontent 1">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26F05764-F47E-4182-8A8D-5543727E923D}"/>
              </a:ext>
            </a:extLst>
          </p:cNvPr>
          <p:cNvSpPr>
            <a:spLocks noGrp="1"/>
          </p:cNvSpPr>
          <p:nvPr>
            <p:ph type="dt" sz="half" idx="10"/>
          </p:nvPr>
        </p:nvSpPr>
        <p:spPr/>
        <p:txBody>
          <a:bodyPr/>
          <a:lstStyle/>
          <a:p>
            <a:fld id="{7411DC33-F91A-4317-806A-E8D2A3D7D178}" type="datetimeFigureOut">
              <a:rPr lang="fi-FI" smtClean="0"/>
              <a:t>16.4.2024</a:t>
            </a:fld>
            <a:endParaRPr lang="fi-FI"/>
          </a:p>
        </p:txBody>
      </p:sp>
      <p:sp>
        <p:nvSpPr>
          <p:cNvPr id="5" name="Alatunnisteen paikkamerkki 4">
            <a:extLst>
              <a:ext uri="{FF2B5EF4-FFF2-40B4-BE49-F238E27FC236}">
                <a16:creationId xmlns:a16="http://schemas.microsoft.com/office/drawing/2014/main" id="{DFDE6F35-C599-4FDC-94CD-79B965E61C83}"/>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23CA8D8B-9DB4-4AA6-BE02-4A96538AD2CB}"/>
              </a:ext>
            </a:extLst>
          </p:cNvPr>
          <p:cNvSpPr>
            <a:spLocks noGrp="1"/>
          </p:cNvSpPr>
          <p:nvPr>
            <p:ph type="sldNum" sz="quarter" idx="12"/>
          </p:nvPr>
        </p:nvSpPr>
        <p:spPr/>
        <p:txBody>
          <a:bodyPr/>
          <a:lstStyle/>
          <a:p>
            <a:fld id="{AEB5B13B-25DF-4FAF-8E4E-F9C761B2CC8A}" type="slidenum">
              <a:rPr lang="fi-FI" smtClean="0"/>
              <a:t>‹#›</a:t>
            </a:fld>
            <a:endParaRPr lang="fi-FI"/>
          </a:p>
        </p:txBody>
      </p:sp>
      <p:sp>
        <p:nvSpPr>
          <p:cNvPr id="7" name="Otsikon paikkamerkki 1">
            <a:extLst>
              <a:ext uri="{FF2B5EF4-FFF2-40B4-BE49-F238E27FC236}">
                <a16:creationId xmlns:a16="http://schemas.microsoft.com/office/drawing/2014/main" id="{66694C03-9B77-407C-AC2F-5E79E0663781}"/>
              </a:ext>
            </a:extLst>
          </p:cNvPr>
          <p:cNvSpPr>
            <a:spLocks noGrp="1"/>
          </p:cNvSpPr>
          <p:nvPr>
            <p:ph type="title"/>
          </p:nvPr>
        </p:nvSpPr>
        <p:spPr>
          <a:xfrm>
            <a:off x="499621" y="502285"/>
            <a:ext cx="11114202" cy="945515"/>
          </a:xfrm>
          <a:prstGeom prst="rect">
            <a:avLst/>
          </a:prstGeom>
        </p:spPr>
        <p:txBody>
          <a:bodyPr vert="horz" lIns="91440" tIns="45720" rIns="91440" bIns="45720" rtlCol="0" anchor="ctr">
            <a:normAutofit/>
          </a:bodyPr>
          <a:lstStyle/>
          <a:p>
            <a:r>
              <a:rPr lang="fi-FI"/>
              <a:t>Muokkaa ots. perustyyl. napsautt.</a:t>
            </a:r>
          </a:p>
        </p:txBody>
      </p:sp>
      <p:sp>
        <p:nvSpPr>
          <p:cNvPr id="8" name="Tekstin paikkamerkki 2">
            <a:extLst>
              <a:ext uri="{FF2B5EF4-FFF2-40B4-BE49-F238E27FC236}">
                <a16:creationId xmlns:a16="http://schemas.microsoft.com/office/drawing/2014/main" id="{C76592B0-DE47-4229-9FD9-9176987D8411}"/>
              </a:ext>
            </a:extLst>
          </p:cNvPr>
          <p:cNvSpPr>
            <a:spLocks noGrp="1"/>
          </p:cNvSpPr>
          <p:nvPr>
            <p:ph idx="1"/>
          </p:nvPr>
        </p:nvSpPr>
        <p:spPr>
          <a:xfrm>
            <a:off x="499621" y="1666754"/>
            <a:ext cx="11114202" cy="4337805"/>
          </a:xfrm>
          <a:prstGeom prst="rect">
            <a:avLst/>
          </a:prstGeom>
        </p:spPr>
        <p:txBody>
          <a:bodyPr vert="horz" lIns="91440" tIns="45720" rIns="91440" bIns="45720" rtlCol="0">
            <a:normAutofit/>
          </a:bodyPr>
          <a:lstStyle>
            <a:lvl1pPr marL="0" indent="0">
              <a:buFont typeface="Arial" panose="020B0604020202020204" pitchFamily="34" charset="0"/>
              <a:buNone/>
              <a:defRPr sz="2000"/>
            </a:lvl1pPr>
            <a:lvl2pPr>
              <a:defRPr sz="1800"/>
            </a:lvl2pPr>
            <a:lvl3pPr>
              <a:defRPr sz="1600"/>
            </a:lvl3pPr>
          </a:lstStyle>
          <a:p>
            <a:pPr lvl="0"/>
            <a:r>
              <a:rPr lang="fi-FI" dirty="0"/>
              <a:t>Muokkaa tekstin perustyylejä napsauttamalla</a:t>
            </a:r>
          </a:p>
          <a:p>
            <a:pPr lvl="1"/>
            <a:r>
              <a:rPr lang="fi-FI" dirty="0"/>
              <a:t>toinen taso</a:t>
            </a:r>
          </a:p>
          <a:p>
            <a:pPr lvl="2"/>
            <a:r>
              <a:rPr lang="fi-FI" dirty="0"/>
              <a:t>kolmas taso</a:t>
            </a:r>
          </a:p>
        </p:txBody>
      </p:sp>
    </p:spTree>
    <p:extLst>
      <p:ext uri="{BB962C8B-B14F-4D97-AF65-F5344CB8AC3E}">
        <p14:creationId xmlns:p14="http://schemas.microsoft.com/office/powerpoint/2010/main" val="10612079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Kansi sininen">
    <p:bg>
      <p:bgPr>
        <a:solidFill>
          <a:schemeClr val="accent2"/>
        </a:solidFill>
        <a:effectLst/>
      </p:bgPr>
    </p:bg>
    <p:spTree>
      <p:nvGrpSpPr>
        <p:cNvPr id="1" name=""/>
        <p:cNvGrpSpPr/>
        <p:nvPr/>
      </p:nvGrpSpPr>
      <p:grpSpPr>
        <a:xfrm>
          <a:off x="0" y="0"/>
          <a:ext cx="0" cy="0"/>
          <a:chOff x="0" y="0"/>
          <a:chExt cx="0" cy="0"/>
        </a:xfrm>
      </p:grpSpPr>
      <p:pic>
        <p:nvPicPr>
          <p:cNvPr id="10" name="Kuva 9">
            <a:extLst>
              <a:ext uri="{FF2B5EF4-FFF2-40B4-BE49-F238E27FC236}">
                <a16:creationId xmlns:a16="http://schemas.microsoft.com/office/drawing/2014/main" id="{00CD615E-AD02-404E-9366-4F6C0E1C1A7F}"/>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936273" y="569325"/>
            <a:ext cx="1467562" cy="1151029"/>
          </a:xfrm>
          <a:prstGeom prst="rect">
            <a:avLst/>
          </a:prstGeom>
        </p:spPr>
      </p:pic>
      <p:sp>
        <p:nvSpPr>
          <p:cNvPr id="7" name="Otsikko 1">
            <a:extLst>
              <a:ext uri="{FF2B5EF4-FFF2-40B4-BE49-F238E27FC236}">
                <a16:creationId xmlns:a16="http://schemas.microsoft.com/office/drawing/2014/main" id="{B245E51C-4048-454F-A3AD-37684BAA3371}"/>
              </a:ext>
            </a:extLst>
          </p:cNvPr>
          <p:cNvSpPr>
            <a:spLocks noGrp="1"/>
          </p:cNvSpPr>
          <p:nvPr>
            <p:ph type="ctrTitle"/>
          </p:nvPr>
        </p:nvSpPr>
        <p:spPr>
          <a:xfrm>
            <a:off x="713264" y="2127632"/>
            <a:ext cx="4022225" cy="2903494"/>
          </a:xfrm>
        </p:spPr>
        <p:txBody>
          <a:bodyPr anchor="b">
            <a:normAutofit/>
          </a:bodyPr>
          <a:lstStyle>
            <a:lvl1pPr algn="l">
              <a:defRPr sz="4000" b="1">
                <a:solidFill>
                  <a:schemeClr val="bg1"/>
                </a:solidFill>
              </a:defRPr>
            </a:lvl1pPr>
          </a:lstStyle>
          <a:p>
            <a:r>
              <a:rPr lang="fi-FI"/>
              <a:t>Muokkaa ots. perustyyl. napsautt.</a:t>
            </a:r>
          </a:p>
        </p:txBody>
      </p:sp>
      <p:sp>
        <p:nvSpPr>
          <p:cNvPr id="8" name="Alaotsikko 2">
            <a:extLst>
              <a:ext uri="{FF2B5EF4-FFF2-40B4-BE49-F238E27FC236}">
                <a16:creationId xmlns:a16="http://schemas.microsoft.com/office/drawing/2014/main" id="{9882B6FE-DD8C-439F-822D-68774AF1CB55}"/>
              </a:ext>
            </a:extLst>
          </p:cNvPr>
          <p:cNvSpPr>
            <a:spLocks noGrp="1"/>
          </p:cNvSpPr>
          <p:nvPr>
            <p:ph type="subTitle" idx="1"/>
          </p:nvPr>
        </p:nvSpPr>
        <p:spPr>
          <a:xfrm>
            <a:off x="713264" y="5342242"/>
            <a:ext cx="4022225" cy="743719"/>
          </a:xfrm>
        </p:spPr>
        <p:txBody>
          <a:bodyPr>
            <a:normAutofit/>
          </a:bodyP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5" name="Kuvan paikkamerkki 19">
            <a:extLst>
              <a:ext uri="{FF2B5EF4-FFF2-40B4-BE49-F238E27FC236}">
                <a16:creationId xmlns:a16="http://schemas.microsoft.com/office/drawing/2014/main" id="{B9F38C1F-9054-196D-4B14-DF4F1AE49577}"/>
              </a:ext>
              <a:ext uri="{C183D7F6-B498-43B3-948B-1728B52AA6E4}">
                <adec:decorative xmlns:adec="http://schemas.microsoft.com/office/drawing/2017/decorative" xmlns="" val="0"/>
              </a:ext>
            </a:extLst>
          </p:cNvPr>
          <p:cNvSpPr>
            <a:spLocks noGrp="1"/>
          </p:cNvSpPr>
          <p:nvPr>
            <p:ph type="pic" sz="quarter" idx="13" hasCustomPrompt="1"/>
          </p:nvPr>
        </p:nvSpPr>
        <p:spPr>
          <a:xfrm>
            <a:off x="5746936" y="-12548"/>
            <a:ext cx="6455589" cy="6875989"/>
          </a:xfrm>
          <a:custGeom>
            <a:avLst/>
            <a:gdLst>
              <a:gd name="connsiteX0" fmla="*/ 0 w 3431705"/>
              <a:gd name="connsiteY0" fmla="*/ 0 h 6858000"/>
              <a:gd name="connsiteX1" fmla="*/ 3431705 w 3431705"/>
              <a:gd name="connsiteY1" fmla="*/ 0 h 6858000"/>
              <a:gd name="connsiteX2" fmla="*/ 3431705 w 3431705"/>
              <a:gd name="connsiteY2" fmla="*/ 6858000 h 6858000"/>
              <a:gd name="connsiteX3" fmla="*/ 0 w 3431705"/>
              <a:gd name="connsiteY3" fmla="*/ 6858000 h 6858000"/>
              <a:gd name="connsiteX4" fmla="*/ 0 w 3431705"/>
              <a:gd name="connsiteY4" fmla="*/ 0 h 6858000"/>
              <a:gd name="connsiteX0" fmla="*/ 3157 w 3434862"/>
              <a:gd name="connsiteY0" fmla="*/ 0 h 6858000"/>
              <a:gd name="connsiteX1" fmla="*/ 3434862 w 3434862"/>
              <a:gd name="connsiteY1" fmla="*/ 0 h 6858000"/>
              <a:gd name="connsiteX2" fmla="*/ 3434862 w 3434862"/>
              <a:gd name="connsiteY2" fmla="*/ 6858000 h 6858000"/>
              <a:gd name="connsiteX3" fmla="*/ 3157 w 3434862"/>
              <a:gd name="connsiteY3" fmla="*/ 6858000 h 6858000"/>
              <a:gd name="connsiteX4" fmla="*/ 0 w 3434862"/>
              <a:gd name="connsiteY4" fmla="*/ 3124200 h 6858000"/>
              <a:gd name="connsiteX5" fmla="*/ 3157 w 3434862"/>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758837 w 4190542"/>
              <a:gd name="connsiteY0" fmla="*/ 0 h 6858000"/>
              <a:gd name="connsiteX1" fmla="*/ 4190542 w 4190542"/>
              <a:gd name="connsiteY1" fmla="*/ 0 h 6858000"/>
              <a:gd name="connsiteX2" fmla="*/ 4190542 w 4190542"/>
              <a:gd name="connsiteY2" fmla="*/ 6858000 h 6858000"/>
              <a:gd name="connsiteX3" fmla="*/ 758837 w 4190542"/>
              <a:gd name="connsiteY3" fmla="*/ 6858000 h 6858000"/>
              <a:gd name="connsiteX4" fmla="*/ 0 w 4190542"/>
              <a:gd name="connsiteY4" fmla="*/ 3548525 h 6858000"/>
              <a:gd name="connsiteX5" fmla="*/ 758837 w 4190542"/>
              <a:gd name="connsiteY5" fmla="*/ 0 h 6858000"/>
              <a:gd name="connsiteX0" fmla="*/ 647519 w 4079224"/>
              <a:gd name="connsiteY0" fmla="*/ 0 h 6858000"/>
              <a:gd name="connsiteX1" fmla="*/ 4079224 w 4079224"/>
              <a:gd name="connsiteY1" fmla="*/ 0 h 6858000"/>
              <a:gd name="connsiteX2" fmla="*/ 4079224 w 4079224"/>
              <a:gd name="connsiteY2" fmla="*/ 6858000 h 6858000"/>
              <a:gd name="connsiteX3" fmla="*/ 647519 w 4079224"/>
              <a:gd name="connsiteY3" fmla="*/ 6858000 h 6858000"/>
              <a:gd name="connsiteX4" fmla="*/ 0 w 4079224"/>
              <a:gd name="connsiteY4" fmla="*/ 3528647 h 6858000"/>
              <a:gd name="connsiteX5" fmla="*/ 647519 w 4079224"/>
              <a:gd name="connsiteY5" fmla="*/ 0 h 6858000"/>
              <a:gd name="connsiteX0" fmla="*/ 648002 w 4079707"/>
              <a:gd name="connsiteY0" fmla="*/ 0 h 6858000"/>
              <a:gd name="connsiteX1" fmla="*/ 4079707 w 4079707"/>
              <a:gd name="connsiteY1" fmla="*/ 0 h 6858000"/>
              <a:gd name="connsiteX2" fmla="*/ 4079707 w 4079707"/>
              <a:gd name="connsiteY2" fmla="*/ 6858000 h 6858000"/>
              <a:gd name="connsiteX3" fmla="*/ 648002 w 4079707"/>
              <a:gd name="connsiteY3" fmla="*/ 6858000 h 6858000"/>
              <a:gd name="connsiteX4" fmla="*/ 483 w 4079707"/>
              <a:gd name="connsiteY4" fmla="*/ 3528647 h 6858000"/>
              <a:gd name="connsiteX5" fmla="*/ 648002 w 4079707"/>
              <a:gd name="connsiteY5" fmla="*/ 0 h 6858000"/>
              <a:gd name="connsiteX0" fmla="*/ 647524 w 4079229"/>
              <a:gd name="connsiteY0" fmla="*/ 0 h 6858000"/>
              <a:gd name="connsiteX1" fmla="*/ 4079229 w 4079229"/>
              <a:gd name="connsiteY1" fmla="*/ 0 h 6858000"/>
              <a:gd name="connsiteX2" fmla="*/ 4079229 w 4079229"/>
              <a:gd name="connsiteY2" fmla="*/ 6858000 h 6858000"/>
              <a:gd name="connsiteX3" fmla="*/ 647524 w 4079229"/>
              <a:gd name="connsiteY3" fmla="*/ 6858000 h 6858000"/>
              <a:gd name="connsiteX4" fmla="*/ 5 w 4079229"/>
              <a:gd name="connsiteY4" fmla="*/ 3528647 h 6858000"/>
              <a:gd name="connsiteX5" fmla="*/ 647524 w 4079229"/>
              <a:gd name="connsiteY5" fmla="*/ 0 h 6858000"/>
              <a:gd name="connsiteX0" fmla="*/ 655474 w 4087179"/>
              <a:gd name="connsiteY0" fmla="*/ 0 h 6858000"/>
              <a:gd name="connsiteX1" fmla="*/ 4087179 w 4087179"/>
              <a:gd name="connsiteY1" fmla="*/ 0 h 6858000"/>
              <a:gd name="connsiteX2" fmla="*/ 4087179 w 4087179"/>
              <a:gd name="connsiteY2" fmla="*/ 6858000 h 6858000"/>
              <a:gd name="connsiteX3" fmla="*/ 655474 w 4087179"/>
              <a:gd name="connsiteY3" fmla="*/ 6858000 h 6858000"/>
              <a:gd name="connsiteX4" fmla="*/ 4 w 4087179"/>
              <a:gd name="connsiteY4" fmla="*/ 3405402 h 6858000"/>
              <a:gd name="connsiteX5" fmla="*/ 655474 w 4087179"/>
              <a:gd name="connsiteY5" fmla="*/ 0 h 6858000"/>
              <a:gd name="connsiteX0" fmla="*/ 655836 w 4087541"/>
              <a:gd name="connsiteY0" fmla="*/ 0 h 6858000"/>
              <a:gd name="connsiteX1" fmla="*/ 4087541 w 4087541"/>
              <a:gd name="connsiteY1" fmla="*/ 0 h 6858000"/>
              <a:gd name="connsiteX2" fmla="*/ 4087541 w 4087541"/>
              <a:gd name="connsiteY2" fmla="*/ 6858000 h 6858000"/>
              <a:gd name="connsiteX3" fmla="*/ 655836 w 4087541"/>
              <a:gd name="connsiteY3" fmla="*/ 6858000 h 6858000"/>
              <a:gd name="connsiteX4" fmla="*/ 366 w 4087541"/>
              <a:gd name="connsiteY4" fmla="*/ 3405402 h 6858000"/>
              <a:gd name="connsiteX5" fmla="*/ 655836 w 4087541"/>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6086309"/>
              <a:gd name="connsiteY0" fmla="*/ 4483 h 6862483"/>
              <a:gd name="connsiteX1" fmla="*/ 6086309 w 6086309"/>
              <a:gd name="connsiteY1" fmla="*/ 0 h 6862483"/>
              <a:gd name="connsiteX2" fmla="*/ 4087180 w 6086309"/>
              <a:gd name="connsiteY2" fmla="*/ 6862483 h 6862483"/>
              <a:gd name="connsiteX3" fmla="*/ 655475 w 6086309"/>
              <a:gd name="connsiteY3" fmla="*/ 6862483 h 6862483"/>
              <a:gd name="connsiteX4" fmla="*/ 5 w 6086309"/>
              <a:gd name="connsiteY4" fmla="*/ 3409885 h 6862483"/>
              <a:gd name="connsiteX5" fmla="*/ 655475 w 6086309"/>
              <a:gd name="connsiteY5" fmla="*/ 4483 h 6862483"/>
              <a:gd name="connsiteX0" fmla="*/ 655475 w 6086310"/>
              <a:gd name="connsiteY0" fmla="*/ 4483 h 6866965"/>
              <a:gd name="connsiteX1" fmla="*/ 6086309 w 6086310"/>
              <a:gd name="connsiteY1" fmla="*/ 0 h 6866965"/>
              <a:gd name="connsiteX2" fmla="*/ 6086310 w 6086310"/>
              <a:gd name="connsiteY2" fmla="*/ 6866965 h 6866965"/>
              <a:gd name="connsiteX3" fmla="*/ 655475 w 6086310"/>
              <a:gd name="connsiteY3" fmla="*/ 6862483 h 6866965"/>
              <a:gd name="connsiteX4" fmla="*/ 5 w 6086310"/>
              <a:gd name="connsiteY4" fmla="*/ 3409885 h 6866965"/>
              <a:gd name="connsiteX5" fmla="*/ 655475 w 6086310"/>
              <a:gd name="connsiteY5" fmla="*/ 4483 h 6866965"/>
              <a:gd name="connsiteX0" fmla="*/ 655475 w 6086310"/>
              <a:gd name="connsiteY0" fmla="*/ 4483 h 6866965"/>
              <a:gd name="connsiteX1" fmla="*/ 6086309 w 6086310"/>
              <a:gd name="connsiteY1" fmla="*/ 0 h 6866965"/>
              <a:gd name="connsiteX2" fmla="*/ 6086310 w 6086310"/>
              <a:gd name="connsiteY2" fmla="*/ 6866965 h 6866965"/>
              <a:gd name="connsiteX3" fmla="*/ 655475 w 6086310"/>
              <a:gd name="connsiteY3" fmla="*/ 6862483 h 6866965"/>
              <a:gd name="connsiteX4" fmla="*/ 5 w 6086310"/>
              <a:gd name="connsiteY4" fmla="*/ 3409885 h 6866965"/>
              <a:gd name="connsiteX5" fmla="*/ 655475 w 6086310"/>
              <a:gd name="connsiteY5" fmla="*/ 4483 h 6866965"/>
              <a:gd name="connsiteX0" fmla="*/ 655470 w 6086305"/>
              <a:gd name="connsiteY0" fmla="*/ 4483 h 6866965"/>
              <a:gd name="connsiteX1" fmla="*/ 6086304 w 6086305"/>
              <a:gd name="connsiteY1" fmla="*/ 0 h 6866965"/>
              <a:gd name="connsiteX2" fmla="*/ 6086305 w 6086305"/>
              <a:gd name="connsiteY2" fmla="*/ 6866965 h 6866965"/>
              <a:gd name="connsiteX3" fmla="*/ 655470 w 6086305"/>
              <a:gd name="connsiteY3" fmla="*/ 6862483 h 6866965"/>
              <a:gd name="connsiteX4" fmla="*/ 0 w 6086305"/>
              <a:gd name="connsiteY4" fmla="*/ 3409885 h 6866965"/>
              <a:gd name="connsiteX5" fmla="*/ 655470 w 6086305"/>
              <a:gd name="connsiteY5" fmla="*/ 4483 h 6866965"/>
              <a:gd name="connsiteX0" fmla="*/ 655470 w 6086305"/>
              <a:gd name="connsiteY0" fmla="*/ 0 h 6862482"/>
              <a:gd name="connsiteX1" fmla="*/ 3836880 w 6086305"/>
              <a:gd name="connsiteY1" fmla="*/ 13744 h 6862482"/>
              <a:gd name="connsiteX2" fmla="*/ 6086305 w 6086305"/>
              <a:gd name="connsiteY2" fmla="*/ 6862482 h 6862482"/>
              <a:gd name="connsiteX3" fmla="*/ 655470 w 6086305"/>
              <a:gd name="connsiteY3" fmla="*/ 6858000 h 6862482"/>
              <a:gd name="connsiteX4" fmla="*/ 0 w 6086305"/>
              <a:gd name="connsiteY4" fmla="*/ 3405402 h 6862482"/>
              <a:gd name="connsiteX5" fmla="*/ 655470 w 6086305"/>
              <a:gd name="connsiteY5" fmla="*/ 0 h 6862482"/>
              <a:gd name="connsiteX0" fmla="*/ 655470 w 3864313"/>
              <a:gd name="connsiteY0" fmla="*/ 0 h 6862482"/>
              <a:gd name="connsiteX1" fmla="*/ 3836880 w 3864313"/>
              <a:gd name="connsiteY1" fmla="*/ 13744 h 6862482"/>
              <a:gd name="connsiteX2" fmla="*/ 3864313 w 3864313"/>
              <a:gd name="connsiteY2" fmla="*/ 6862482 h 6862482"/>
              <a:gd name="connsiteX3" fmla="*/ 655470 w 3864313"/>
              <a:gd name="connsiteY3" fmla="*/ 6858000 h 6862482"/>
              <a:gd name="connsiteX4" fmla="*/ 0 w 3864313"/>
              <a:gd name="connsiteY4" fmla="*/ 3405402 h 6862482"/>
              <a:gd name="connsiteX5" fmla="*/ 655470 w 3864313"/>
              <a:gd name="connsiteY5" fmla="*/ 0 h 6862482"/>
              <a:gd name="connsiteX0" fmla="*/ 72639 w 5518655"/>
              <a:gd name="connsiteY0" fmla="*/ 12800 h 6848738"/>
              <a:gd name="connsiteX1" fmla="*/ 5491222 w 5518655"/>
              <a:gd name="connsiteY1" fmla="*/ 0 h 6848738"/>
              <a:gd name="connsiteX2" fmla="*/ 5518655 w 5518655"/>
              <a:gd name="connsiteY2" fmla="*/ 6848738 h 6848738"/>
              <a:gd name="connsiteX3" fmla="*/ 2309812 w 5518655"/>
              <a:gd name="connsiteY3" fmla="*/ 6844256 h 6848738"/>
              <a:gd name="connsiteX4" fmla="*/ 1654342 w 5518655"/>
              <a:gd name="connsiteY4" fmla="*/ 3391658 h 6848738"/>
              <a:gd name="connsiteX5" fmla="*/ 72639 w 5518655"/>
              <a:gd name="connsiteY5" fmla="*/ 12800 h 6848738"/>
              <a:gd name="connsiteX0" fmla="*/ 66096 w 5512112"/>
              <a:gd name="connsiteY0" fmla="*/ 12800 h 6853104"/>
              <a:gd name="connsiteX1" fmla="*/ 5484679 w 5512112"/>
              <a:gd name="connsiteY1" fmla="*/ 0 h 6853104"/>
              <a:gd name="connsiteX2" fmla="*/ 5512112 w 5512112"/>
              <a:gd name="connsiteY2" fmla="*/ 6848738 h 6853104"/>
              <a:gd name="connsiteX3" fmla="*/ 1087028 w 5512112"/>
              <a:gd name="connsiteY3" fmla="*/ 6853104 h 6853104"/>
              <a:gd name="connsiteX4" fmla="*/ 1647799 w 5512112"/>
              <a:gd name="connsiteY4" fmla="*/ 3391658 h 6853104"/>
              <a:gd name="connsiteX5" fmla="*/ 66096 w 5512112"/>
              <a:gd name="connsiteY5" fmla="*/ 12800 h 6853104"/>
              <a:gd name="connsiteX0" fmla="*/ 1035368 w 6481384"/>
              <a:gd name="connsiteY0" fmla="*/ 12800 h 6853104"/>
              <a:gd name="connsiteX1" fmla="*/ 6453951 w 6481384"/>
              <a:gd name="connsiteY1" fmla="*/ 0 h 6853104"/>
              <a:gd name="connsiteX2" fmla="*/ 6481384 w 6481384"/>
              <a:gd name="connsiteY2" fmla="*/ 6848738 h 6853104"/>
              <a:gd name="connsiteX3" fmla="*/ 2056300 w 6481384"/>
              <a:gd name="connsiteY3" fmla="*/ 6853104 h 6853104"/>
              <a:gd name="connsiteX4" fmla="*/ 24791 w 6481384"/>
              <a:gd name="connsiteY4" fmla="*/ 3099669 h 6853104"/>
              <a:gd name="connsiteX5" fmla="*/ 1035368 w 6481384"/>
              <a:gd name="connsiteY5" fmla="*/ 12800 h 6853104"/>
              <a:gd name="connsiteX0" fmla="*/ 1035368 w 6481384"/>
              <a:gd name="connsiteY0" fmla="*/ 12800 h 6853104"/>
              <a:gd name="connsiteX1" fmla="*/ 6453951 w 6481384"/>
              <a:gd name="connsiteY1" fmla="*/ 0 h 6853104"/>
              <a:gd name="connsiteX2" fmla="*/ 6481384 w 6481384"/>
              <a:gd name="connsiteY2" fmla="*/ 6848738 h 6853104"/>
              <a:gd name="connsiteX3" fmla="*/ 2056300 w 6481384"/>
              <a:gd name="connsiteY3" fmla="*/ 6853104 h 6853104"/>
              <a:gd name="connsiteX4" fmla="*/ 24791 w 6481384"/>
              <a:gd name="connsiteY4" fmla="*/ 3099669 h 6853104"/>
              <a:gd name="connsiteX5" fmla="*/ 1035368 w 6481384"/>
              <a:gd name="connsiteY5" fmla="*/ 12800 h 6853104"/>
              <a:gd name="connsiteX0" fmla="*/ 1040792 w 6486808"/>
              <a:gd name="connsiteY0" fmla="*/ 12800 h 6853104"/>
              <a:gd name="connsiteX1" fmla="*/ 6459375 w 6486808"/>
              <a:gd name="connsiteY1" fmla="*/ 0 h 6853104"/>
              <a:gd name="connsiteX2" fmla="*/ 6486808 w 6486808"/>
              <a:gd name="connsiteY2" fmla="*/ 6848738 h 6853104"/>
              <a:gd name="connsiteX3" fmla="*/ 2061724 w 6486808"/>
              <a:gd name="connsiteY3" fmla="*/ 6853104 h 6853104"/>
              <a:gd name="connsiteX4" fmla="*/ 30215 w 6486808"/>
              <a:gd name="connsiteY4" fmla="*/ 3099669 h 6853104"/>
              <a:gd name="connsiteX5" fmla="*/ 1040792 w 6486808"/>
              <a:gd name="connsiteY5" fmla="*/ 12800 h 6853104"/>
              <a:gd name="connsiteX0" fmla="*/ 1011865 w 6457881"/>
              <a:gd name="connsiteY0" fmla="*/ 12800 h 6853104"/>
              <a:gd name="connsiteX1" fmla="*/ 6430448 w 6457881"/>
              <a:gd name="connsiteY1" fmla="*/ 0 h 6853104"/>
              <a:gd name="connsiteX2" fmla="*/ 6457881 w 6457881"/>
              <a:gd name="connsiteY2" fmla="*/ 6848738 h 6853104"/>
              <a:gd name="connsiteX3" fmla="*/ 2032797 w 6457881"/>
              <a:gd name="connsiteY3" fmla="*/ 6853104 h 6853104"/>
              <a:gd name="connsiteX4" fmla="*/ 1288 w 6457881"/>
              <a:gd name="connsiteY4" fmla="*/ 3099669 h 6853104"/>
              <a:gd name="connsiteX5" fmla="*/ 1011865 w 6457881"/>
              <a:gd name="connsiteY5" fmla="*/ 12800 h 6853104"/>
              <a:gd name="connsiteX0" fmla="*/ 1020718 w 6466734"/>
              <a:gd name="connsiteY0" fmla="*/ 12800 h 6853104"/>
              <a:gd name="connsiteX1" fmla="*/ 6439301 w 6466734"/>
              <a:gd name="connsiteY1" fmla="*/ 0 h 6853104"/>
              <a:gd name="connsiteX2" fmla="*/ 6466734 w 6466734"/>
              <a:gd name="connsiteY2" fmla="*/ 6848738 h 6853104"/>
              <a:gd name="connsiteX3" fmla="*/ 2041650 w 6466734"/>
              <a:gd name="connsiteY3" fmla="*/ 6853104 h 6853104"/>
              <a:gd name="connsiteX4" fmla="*/ 1263 w 6466734"/>
              <a:gd name="connsiteY4" fmla="*/ 2975795 h 6853104"/>
              <a:gd name="connsiteX5" fmla="*/ 1020718 w 6466734"/>
              <a:gd name="connsiteY5" fmla="*/ 12800 h 6853104"/>
              <a:gd name="connsiteX0" fmla="*/ 1019459 w 6465475"/>
              <a:gd name="connsiteY0" fmla="*/ 12800 h 6853104"/>
              <a:gd name="connsiteX1" fmla="*/ 6438042 w 6465475"/>
              <a:gd name="connsiteY1" fmla="*/ 0 h 6853104"/>
              <a:gd name="connsiteX2" fmla="*/ 6465475 w 6465475"/>
              <a:gd name="connsiteY2" fmla="*/ 6848738 h 6853104"/>
              <a:gd name="connsiteX3" fmla="*/ 2040391 w 6465475"/>
              <a:gd name="connsiteY3" fmla="*/ 6853104 h 6853104"/>
              <a:gd name="connsiteX4" fmla="*/ 4 w 6465475"/>
              <a:gd name="connsiteY4" fmla="*/ 2975795 h 6853104"/>
              <a:gd name="connsiteX5" fmla="*/ 1019459 w 6465475"/>
              <a:gd name="connsiteY5" fmla="*/ 12800 h 6853104"/>
              <a:gd name="connsiteX0" fmla="*/ 1021568 w 6467584"/>
              <a:gd name="connsiteY0" fmla="*/ 12800 h 6853104"/>
              <a:gd name="connsiteX1" fmla="*/ 6440151 w 6467584"/>
              <a:gd name="connsiteY1" fmla="*/ 0 h 6853104"/>
              <a:gd name="connsiteX2" fmla="*/ 6467584 w 6467584"/>
              <a:gd name="connsiteY2" fmla="*/ 6848738 h 6853104"/>
              <a:gd name="connsiteX3" fmla="*/ 2042500 w 6467584"/>
              <a:gd name="connsiteY3" fmla="*/ 6853104 h 6853104"/>
              <a:gd name="connsiteX4" fmla="*/ 2113 w 6467584"/>
              <a:gd name="connsiteY4" fmla="*/ 2975795 h 6853104"/>
              <a:gd name="connsiteX5" fmla="*/ 1021568 w 6467584"/>
              <a:gd name="connsiteY5" fmla="*/ 12800 h 6853104"/>
              <a:gd name="connsiteX0" fmla="*/ 1054788 w 6500804"/>
              <a:gd name="connsiteY0" fmla="*/ 12800 h 6853104"/>
              <a:gd name="connsiteX1" fmla="*/ 6473371 w 6500804"/>
              <a:gd name="connsiteY1" fmla="*/ 0 h 6853104"/>
              <a:gd name="connsiteX2" fmla="*/ 6500804 w 6500804"/>
              <a:gd name="connsiteY2" fmla="*/ 6848738 h 6853104"/>
              <a:gd name="connsiteX3" fmla="*/ 2191130 w 6500804"/>
              <a:gd name="connsiteY3" fmla="*/ 6853104 h 6853104"/>
              <a:gd name="connsiteX4" fmla="*/ 35333 w 6500804"/>
              <a:gd name="connsiteY4" fmla="*/ 2975795 h 6853104"/>
              <a:gd name="connsiteX5" fmla="*/ 1054788 w 6500804"/>
              <a:gd name="connsiteY5" fmla="*/ 12800 h 6853104"/>
              <a:gd name="connsiteX0" fmla="*/ 1054788 w 6500804"/>
              <a:gd name="connsiteY0" fmla="*/ 12800 h 6853104"/>
              <a:gd name="connsiteX1" fmla="*/ 6473371 w 6500804"/>
              <a:gd name="connsiteY1" fmla="*/ 0 h 6853104"/>
              <a:gd name="connsiteX2" fmla="*/ 6500804 w 6500804"/>
              <a:gd name="connsiteY2" fmla="*/ 6848738 h 6853104"/>
              <a:gd name="connsiteX3" fmla="*/ 2191130 w 6500804"/>
              <a:gd name="connsiteY3" fmla="*/ 6853104 h 6853104"/>
              <a:gd name="connsiteX4" fmla="*/ 35333 w 6500804"/>
              <a:gd name="connsiteY4" fmla="*/ 2975795 h 6853104"/>
              <a:gd name="connsiteX5" fmla="*/ 1054788 w 6500804"/>
              <a:gd name="connsiteY5" fmla="*/ 12800 h 6853104"/>
              <a:gd name="connsiteX0" fmla="*/ 1012486 w 6458502"/>
              <a:gd name="connsiteY0" fmla="*/ 12800 h 6853104"/>
              <a:gd name="connsiteX1" fmla="*/ 6431069 w 6458502"/>
              <a:gd name="connsiteY1" fmla="*/ 0 h 6853104"/>
              <a:gd name="connsiteX2" fmla="*/ 6458502 w 6458502"/>
              <a:gd name="connsiteY2" fmla="*/ 6848738 h 6853104"/>
              <a:gd name="connsiteX3" fmla="*/ 2148828 w 6458502"/>
              <a:gd name="connsiteY3" fmla="*/ 6853104 h 6853104"/>
              <a:gd name="connsiteX4" fmla="*/ 37419 w 6458502"/>
              <a:gd name="connsiteY4" fmla="*/ 3515530 h 6853104"/>
              <a:gd name="connsiteX5" fmla="*/ 1012486 w 6458502"/>
              <a:gd name="connsiteY5" fmla="*/ 12800 h 6853104"/>
              <a:gd name="connsiteX0" fmla="*/ 990687 w 6436703"/>
              <a:gd name="connsiteY0" fmla="*/ 12800 h 6853104"/>
              <a:gd name="connsiteX1" fmla="*/ 6409270 w 6436703"/>
              <a:gd name="connsiteY1" fmla="*/ 0 h 6853104"/>
              <a:gd name="connsiteX2" fmla="*/ 6436703 w 6436703"/>
              <a:gd name="connsiteY2" fmla="*/ 6848738 h 6853104"/>
              <a:gd name="connsiteX3" fmla="*/ 2127029 w 6436703"/>
              <a:gd name="connsiteY3" fmla="*/ 6853104 h 6853104"/>
              <a:gd name="connsiteX4" fmla="*/ 15620 w 6436703"/>
              <a:gd name="connsiteY4" fmla="*/ 3515530 h 6853104"/>
              <a:gd name="connsiteX5" fmla="*/ 990687 w 6436703"/>
              <a:gd name="connsiteY5" fmla="*/ 12800 h 6853104"/>
              <a:gd name="connsiteX0" fmla="*/ 1016653 w 6462669"/>
              <a:gd name="connsiteY0" fmla="*/ 12800 h 6853104"/>
              <a:gd name="connsiteX1" fmla="*/ 6435236 w 6462669"/>
              <a:gd name="connsiteY1" fmla="*/ 0 h 6853104"/>
              <a:gd name="connsiteX2" fmla="*/ 6462669 w 6462669"/>
              <a:gd name="connsiteY2" fmla="*/ 6848738 h 6853104"/>
              <a:gd name="connsiteX3" fmla="*/ 2152995 w 6462669"/>
              <a:gd name="connsiteY3" fmla="*/ 6853104 h 6853104"/>
              <a:gd name="connsiteX4" fmla="*/ 14953 w 6462669"/>
              <a:gd name="connsiteY4" fmla="*/ 3108517 h 6853104"/>
              <a:gd name="connsiteX5" fmla="*/ 1016653 w 6462669"/>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9349 w 6455365"/>
              <a:gd name="connsiteY0" fmla="*/ 12800 h 6853104"/>
              <a:gd name="connsiteX1" fmla="*/ 6427932 w 6455365"/>
              <a:gd name="connsiteY1" fmla="*/ 0 h 6853104"/>
              <a:gd name="connsiteX2" fmla="*/ 6455365 w 6455365"/>
              <a:gd name="connsiteY2" fmla="*/ 6848738 h 6853104"/>
              <a:gd name="connsiteX3" fmla="*/ 2145691 w 6455365"/>
              <a:gd name="connsiteY3" fmla="*/ 6853104 h 6853104"/>
              <a:gd name="connsiteX4" fmla="*/ 7649 w 6455365"/>
              <a:gd name="connsiteY4" fmla="*/ 3108517 h 6853104"/>
              <a:gd name="connsiteX5" fmla="*/ 1009349 w 6455365"/>
              <a:gd name="connsiteY5" fmla="*/ 12800 h 6853104"/>
              <a:gd name="connsiteX0" fmla="*/ 1010436 w 6456452"/>
              <a:gd name="connsiteY0" fmla="*/ 12800 h 6853104"/>
              <a:gd name="connsiteX1" fmla="*/ 6429019 w 6456452"/>
              <a:gd name="connsiteY1" fmla="*/ 0 h 6853104"/>
              <a:gd name="connsiteX2" fmla="*/ 6456452 w 6456452"/>
              <a:gd name="connsiteY2" fmla="*/ 6848738 h 6853104"/>
              <a:gd name="connsiteX3" fmla="*/ 2146778 w 6456452"/>
              <a:gd name="connsiteY3" fmla="*/ 6853104 h 6853104"/>
              <a:gd name="connsiteX4" fmla="*/ 8736 w 6456452"/>
              <a:gd name="connsiteY4" fmla="*/ 3108517 h 6853104"/>
              <a:gd name="connsiteX5" fmla="*/ 1010436 w 6456452"/>
              <a:gd name="connsiteY5" fmla="*/ 12800 h 6853104"/>
              <a:gd name="connsiteX0" fmla="*/ 1010436 w 6456452"/>
              <a:gd name="connsiteY0" fmla="*/ 12800 h 6853104"/>
              <a:gd name="connsiteX1" fmla="*/ 6446774 w 6456452"/>
              <a:gd name="connsiteY1" fmla="*/ 0 h 6853104"/>
              <a:gd name="connsiteX2" fmla="*/ 6456452 w 6456452"/>
              <a:gd name="connsiteY2" fmla="*/ 6848738 h 6853104"/>
              <a:gd name="connsiteX3" fmla="*/ 2146778 w 6456452"/>
              <a:gd name="connsiteY3" fmla="*/ 6853104 h 6853104"/>
              <a:gd name="connsiteX4" fmla="*/ 8736 w 6456452"/>
              <a:gd name="connsiteY4" fmla="*/ 3108517 h 6853104"/>
              <a:gd name="connsiteX5" fmla="*/ 1010436 w 6456452"/>
              <a:gd name="connsiteY5" fmla="*/ 12800 h 6853104"/>
              <a:gd name="connsiteX0" fmla="*/ 1003404 w 6449420"/>
              <a:gd name="connsiteY0" fmla="*/ 12800 h 6853104"/>
              <a:gd name="connsiteX1" fmla="*/ 6439742 w 6449420"/>
              <a:gd name="connsiteY1" fmla="*/ 0 h 6853104"/>
              <a:gd name="connsiteX2" fmla="*/ 6449420 w 6449420"/>
              <a:gd name="connsiteY2" fmla="*/ 6848738 h 6853104"/>
              <a:gd name="connsiteX3" fmla="*/ 2139746 w 6449420"/>
              <a:gd name="connsiteY3" fmla="*/ 6853104 h 6853104"/>
              <a:gd name="connsiteX4" fmla="*/ 1704 w 6449420"/>
              <a:gd name="connsiteY4" fmla="*/ 3108517 h 6853104"/>
              <a:gd name="connsiteX5" fmla="*/ 1003404 w 6449420"/>
              <a:gd name="connsiteY5" fmla="*/ 12800 h 6853104"/>
              <a:gd name="connsiteX0" fmla="*/ 252471 w 5698487"/>
              <a:gd name="connsiteY0" fmla="*/ 12800 h 6853104"/>
              <a:gd name="connsiteX1" fmla="*/ 5688809 w 5698487"/>
              <a:gd name="connsiteY1" fmla="*/ 0 h 6853104"/>
              <a:gd name="connsiteX2" fmla="*/ 5698487 w 5698487"/>
              <a:gd name="connsiteY2" fmla="*/ 6848738 h 6853104"/>
              <a:gd name="connsiteX3" fmla="*/ 1388813 w 5698487"/>
              <a:gd name="connsiteY3" fmla="*/ 6853104 h 6853104"/>
              <a:gd name="connsiteX4" fmla="*/ 252471 w 5698487"/>
              <a:gd name="connsiteY4" fmla="*/ 12800 h 6853104"/>
              <a:gd name="connsiteX0" fmla="*/ 976752 w 6422768"/>
              <a:gd name="connsiteY0" fmla="*/ 12800 h 6853104"/>
              <a:gd name="connsiteX1" fmla="*/ 6413090 w 6422768"/>
              <a:gd name="connsiteY1" fmla="*/ 0 h 6853104"/>
              <a:gd name="connsiteX2" fmla="*/ 6422768 w 6422768"/>
              <a:gd name="connsiteY2" fmla="*/ 6848738 h 6853104"/>
              <a:gd name="connsiteX3" fmla="*/ 2113094 w 6422768"/>
              <a:gd name="connsiteY3" fmla="*/ 6853104 h 6853104"/>
              <a:gd name="connsiteX4" fmla="*/ 976752 w 6422768"/>
              <a:gd name="connsiteY4" fmla="*/ 12800 h 6853104"/>
              <a:gd name="connsiteX0" fmla="*/ 1037564 w 6483580"/>
              <a:gd name="connsiteY0" fmla="*/ 12800 h 6853104"/>
              <a:gd name="connsiteX1" fmla="*/ 6473902 w 6483580"/>
              <a:gd name="connsiteY1" fmla="*/ 0 h 6853104"/>
              <a:gd name="connsiteX2" fmla="*/ 6483580 w 6483580"/>
              <a:gd name="connsiteY2" fmla="*/ 6848738 h 6853104"/>
              <a:gd name="connsiteX3" fmla="*/ 2173906 w 6483580"/>
              <a:gd name="connsiteY3" fmla="*/ 6853104 h 6853104"/>
              <a:gd name="connsiteX4" fmla="*/ 1037564 w 6483580"/>
              <a:gd name="connsiteY4" fmla="*/ 12800 h 6853104"/>
              <a:gd name="connsiteX0" fmla="*/ 1010329 w 6456345"/>
              <a:gd name="connsiteY0" fmla="*/ 12800 h 6853104"/>
              <a:gd name="connsiteX1" fmla="*/ 6446667 w 6456345"/>
              <a:gd name="connsiteY1" fmla="*/ 0 h 6853104"/>
              <a:gd name="connsiteX2" fmla="*/ 6456345 w 6456345"/>
              <a:gd name="connsiteY2" fmla="*/ 6848738 h 6853104"/>
              <a:gd name="connsiteX3" fmla="*/ 2146671 w 6456345"/>
              <a:gd name="connsiteY3" fmla="*/ 6853104 h 6853104"/>
              <a:gd name="connsiteX4" fmla="*/ 1010329 w 6456345"/>
              <a:gd name="connsiteY4" fmla="*/ 12800 h 6853104"/>
              <a:gd name="connsiteX0" fmla="*/ 1042634 w 6426506"/>
              <a:gd name="connsiteY0" fmla="*/ 12800 h 6853104"/>
              <a:gd name="connsiteX1" fmla="*/ 6416828 w 6426506"/>
              <a:gd name="connsiteY1" fmla="*/ 0 h 6853104"/>
              <a:gd name="connsiteX2" fmla="*/ 6426506 w 6426506"/>
              <a:gd name="connsiteY2" fmla="*/ 6848738 h 6853104"/>
              <a:gd name="connsiteX3" fmla="*/ 2116832 w 6426506"/>
              <a:gd name="connsiteY3" fmla="*/ 6853104 h 6853104"/>
              <a:gd name="connsiteX4" fmla="*/ 1042634 w 6426506"/>
              <a:gd name="connsiteY4" fmla="*/ 12800 h 6853104"/>
              <a:gd name="connsiteX0" fmla="*/ 1074957 w 6458829"/>
              <a:gd name="connsiteY0" fmla="*/ 12800 h 6853104"/>
              <a:gd name="connsiteX1" fmla="*/ 6449151 w 6458829"/>
              <a:gd name="connsiteY1" fmla="*/ 0 h 6853104"/>
              <a:gd name="connsiteX2" fmla="*/ 6458829 w 6458829"/>
              <a:gd name="connsiteY2" fmla="*/ 6848738 h 6853104"/>
              <a:gd name="connsiteX3" fmla="*/ 2149155 w 6458829"/>
              <a:gd name="connsiteY3" fmla="*/ 6853104 h 6853104"/>
              <a:gd name="connsiteX4" fmla="*/ 1074957 w 6458829"/>
              <a:gd name="connsiteY4" fmla="*/ 12800 h 6853104"/>
              <a:gd name="connsiteX0" fmla="*/ 1088793 w 6472665"/>
              <a:gd name="connsiteY0" fmla="*/ 12800 h 6853104"/>
              <a:gd name="connsiteX1" fmla="*/ 6462987 w 6472665"/>
              <a:gd name="connsiteY1" fmla="*/ 0 h 6853104"/>
              <a:gd name="connsiteX2" fmla="*/ 6472665 w 6472665"/>
              <a:gd name="connsiteY2" fmla="*/ 6848738 h 6853104"/>
              <a:gd name="connsiteX3" fmla="*/ 2136358 w 6472665"/>
              <a:gd name="connsiteY3" fmla="*/ 6853104 h 6853104"/>
              <a:gd name="connsiteX4" fmla="*/ 1088793 w 6472665"/>
              <a:gd name="connsiteY4" fmla="*/ 12800 h 6853104"/>
              <a:gd name="connsiteX0" fmla="*/ 1078539 w 6462411"/>
              <a:gd name="connsiteY0" fmla="*/ 12800 h 6853104"/>
              <a:gd name="connsiteX1" fmla="*/ 6452733 w 6462411"/>
              <a:gd name="connsiteY1" fmla="*/ 0 h 6853104"/>
              <a:gd name="connsiteX2" fmla="*/ 6462411 w 6462411"/>
              <a:gd name="connsiteY2" fmla="*/ 6848738 h 6853104"/>
              <a:gd name="connsiteX3" fmla="*/ 2126104 w 6462411"/>
              <a:gd name="connsiteY3" fmla="*/ 6853104 h 6853104"/>
              <a:gd name="connsiteX4" fmla="*/ 1078539 w 6462411"/>
              <a:gd name="connsiteY4" fmla="*/ 12800 h 6853104"/>
              <a:gd name="connsiteX0" fmla="*/ 1071717 w 6455589"/>
              <a:gd name="connsiteY0" fmla="*/ 12800 h 6853104"/>
              <a:gd name="connsiteX1" fmla="*/ 6445911 w 6455589"/>
              <a:gd name="connsiteY1" fmla="*/ 0 h 6853104"/>
              <a:gd name="connsiteX2" fmla="*/ 6455589 w 6455589"/>
              <a:gd name="connsiteY2" fmla="*/ 6848738 h 6853104"/>
              <a:gd name="connsiteX3" fmla="*/ 2119282 w 6455589"/>
              <a:gd name="connsiteY3" fmla="*/ 6853104 h 6853104"/>
              <a:gd name="connsiteX4" fmla="*/ 1071717 w 6455589"/>
              <a:gd name="connsiteY4" fmla="*/ 12800 h 6853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55589" h="6853104">
                <a:moveTo>
                  <a:pt x="1071717" y="12800"/>
                </a:moveTo>
                <a:lnTo>
                  <a:pt x="6445911" y="0"/>
                </a:lnTo>
                <a:cubicBezTo>
                  <a:pt x="6445911" y="2288988"/>
                  <a:pt x="6455589" y="4559750"/>
                  <a:pt x="6455589" y="6848738"/>
                </a:cubicBezTo>
                <a:lnTo>
                  <a:pt x="2119282" y="6853104"/>
                </a:lnTo>
                <a:cubicBezTo>
                  <a:pt x="-1158726" y="4554678"/>
                  <a:pt x="97599" y="960325"/>
                  <a:pt x="1071717" y="12800"/>
                </a:cubicBezTo>
                <a:close/>
              </a:path>
            </a:pathLst>
          </a:custGeom>
          <a:solidFill>
            <a:schemeClr val="bg1"/>
          </a:solidFill>
        </p:spPr>
        <p:txBody>
          <a:bodyPr anchor="ctr" anchorCtr="0"/>
          <a:lstStyle>
            <a:lvl1pPr marL="0" indent="0" algn="ctr">
              <a:buNone/>
              <a:defRPr/>
            </a:lvl1pPr>
          </a:lstStyle>
          <a:p>
            <a:r>
              <a:rPr lang="fi-FI" dirty="0"/>
              <a:t>Kuva</a:t>
            </a:r>
          </a:p>
        </p:txBody>
      </p:sp>
    </p:spTree>
    <p:extLst>
      <p:ext uri="{BB962C8B-B14F-4D97-AF65-F5344CB8AC3E}">
        <p14:creationId xmlns:p14="http://schemas.microsoft.com/office/powerpoint/2010/main" val="27193952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älilehti valkoinen">
    <p:bg>
      <p:bgPr>
        <a:solidFill>
          <a:schemeClr val="bg1"/>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CE4A8B4-391A-4168-8396-5E9B5ABA090D}"/>
              </a:ext>
            </a:extLst>
          </p:cNvPr>
          <p:cNvSpPr>
            <a:spLocks noGrp="1"/>
          </p:cNvSpPr>
          <p:nvPr>
            <p:ph type="ctrTitle"/>
          </p:nvPr>
        </p:nvSpPr>
        <p:spPr>
          <a:xfrm>
            <a:off x="936274" y="1478280"/>
            <a:ext cx="4022225" cy="3855720"/>
          </a:xfrm>
        </p:spPr>
        <p:txBody>
          <a:bodyPr anchor="ctr">
            <a:normAutofit/>
          </a:bodyPr>
          <a:lstStyle>
            <a:lvl1pPr algn="l">
              <a:defRPr sz="3600" b="1">
                <a:solidFill>
                  <a:schemeClr val="tx2"/>
                </a:solidFill>
              </a:defRPr>
            </a:lvl1pPr>
          </a:lstStyle>
          <a:p>
            <a:r>
              <a:rPr lang="fi-FI"/>
              <a:t>Muokkaa ots. perustyyl. napsautt.</a:t>
            </a:r>
            <a:endParaRPr lang="fi-FI" dirty="0"/>
          </a:p>
        </p:txBody>
      </p:sp>
      <p:pic>
        <p:nvPicPr>
          <p:cNvPr id="5" name="Kuva 4">
            <a:extLst>
              <a:ext uri="{FF2B5EF4-FFF2-40B4-BE49-F238E27FC236}">
                <a16:creationId xmlns:a16="http://schemas.microsoft.com/office/drawing/2014/main" id="{DFC58CA2-DD97-4BF8-A43A-3B649E4267B1}"/>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499621" y="6212281"/>
            <a:ext cx="2743199" cy="430991"/>
          </a:xfrm>
          <a:prstGeom prst="rect">
            <a:avLst/>
          </a:prstGeom>
        </p:spPr>
      </p:pic>
      <p:sp>
        <p:nvSpPr>
          <p:cNvPr id="7" name="Kuvan paikkamerkki 19">
            <a:extLst>
              <a:ext uri="{FF2B5EF4-FFF2-40B4-BE49-F238E27FC236}">
                <a16:creationId xmlns:a16="http://schemas.microsoft.com/office/drawing/2014/main" id="{A89B9699-12A3-E1DA-071C-6FE056763748}"/>
              </a:ext>
              <a:ext uri="{C183D7F6-B498-43B3-948B-1728B52AA6E4}">
                <adec:decorative xmlns:adec="http://schemas.microsoft.com/office/drawing/2017/decorative" xmlns="" val="0"/>
              </a:ext>
            </a:extLst>
          </p:cNvPr>
          <p:cNvSpPr>
            <a:spLocks noGrp="1"/>
          </p:cNvSpPr>
          <p:nvPr>
            <p:ph type="pic" sz="quarter" idx="13" hasCustomPrompt="1"/>
          </p:nvPr>
        </p:nvSpPr>
        <p:spPr>
          <a:xfrm>
            <a:off x="5746936" y="-17335"/>
            <a:ext cx="6455589" cy="6875989"/>
          </a:xfrm>
          <a:custGeom>
            <a:avLst/>
            <a:gdLst>
              <a:gd name="connsiteX0" fmla="*/ 0 w 3431705"/>
              <a:gd name="connsiteY0" fmla="*/ 0 h 6858000"/>
              <a:gd name="connsiteX1" fmla="*/ 3431705 w 3431705"/>
              <a:gd name="connsiteY1" fmla="*/ 0 h 6858000"/>
              <a:gd name="connsiteX2" fmla="*/ 3431705 w 3431705"/>
              <a:gd name="connsiteY2" fmla="*/ 6858000 h 6858000"/>
              <a:gd name="connsiteX3" fmla="*/ 0 w 3431705"/>
              <a:gd name="connsiteY3" fmla="*/ 6858000 h 6858000"/>
              <a:gd name="connsiteX4" fmla="*/ 0 w 3431705"/>
              <a:gd name="connsiteY4" fmla="*/ 0 h 6858000"/>
              <a:gd name="connsiteX0" fmla="*/ 3157 w 3434862"/>
              <a:gd name="connsiteY0" fmla="*/ 0 h 6858000"/>
              <a:gd name="connsiteX1" fmla="*/ 3434862 w 3434862"/>
              <a:gd name="connsiteY1" fmla="*/ 0 h 6858000"/>
              <a:gd name="connsiteX2" fmla="*/ 3434862 w 3434862"/>
              <a:gd name="connsiteY2" fmla="*/ 6858000 h 6858000"/>
              <a:gd name="connsiteX3" fmla="*/ 3157 w 3434862"/>
              <a:gd name="connsiteY3" fmla="*/ 6858000 h 6858000"/>
              <a:gd name="connsiteX4" fmla="*/ 0 w 3434862"/>
              <a:gd name="connsiteY4" fmla="*/ 3124200 h 6858000"/>
              <a:gd name="connsiteX5" fmla="*/ 3157 w 3434862"/>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758837 w 4190542"/>
              <a:gd name="connsiteY0" fmla="*/ 0 h 6858000"/>
              <a:gd name="connsiteX1" fmla="*/ 4190542 w 4190542"/>
              <a:gd name="connsiteY1" fmla="*/ 0 h 6858000"/>
              <a:gd name="connsiteX2" fmla="*/ 4190542 w 4190542"/>
              <a:gd name="connsiteY2" fmla="*/ 6858000 h 6858000"/>
              <a:gd name="connsiteX3" fmla="*/ 758837 w 4190542"/>
              <a:gd name="connsiteY3" fmla="*/ 6858000 h 6858000"/>
              <a:gd name="connsiteX4" fmla="*/ 0 w 4190542"/>
              <a:gd name="connsiteY4" fmla="*/ 3548525 h 6858000"/>
              <a:gd name="connsiteX5" fmla="*/ 758837 w 4190542"/>
              <a:gd name="connsiteY5" fmla="*/ 0 h 6858000"/>
              <a:gd name="connsiteX0" fmla="*/ 647519 w 4079224"/>
              <a:gd name="connsiteY0" fmla="*/ 0 h 6858000"/>
              <a:gd name="connsiteX1" fmla="*/ 4079224 w 4079224"/>
              <a:gd name="connsiteY1" fmla="*/ 0 h 6858000"/>
              <a:gd name="connsiteX2" fmla="*/ 4079224 w 4079224"/>
              <a:gd name="connsiteY2" fmla="*/ 6858000 h 6858000"/>
              <a:gd name="connsiteX3" fmla="*/ 647519 w 4079224"/>
              <a:gd name="connsiteY3" fmla="*/ 6858000 h 6858000"/>
              <a:gd name="connsiteX4" fmla="*/ 0 w 4079224"/>
              <a:gd name="connsiteY4" fmla="*/ 3528647 h 6858000"/>
              <a:gd name="connsiteX5" fmla="*/ 647519 w 4079224"/>
              <a:gd name="connsiteY5" fmla="*/ 0 h 6858000"/>
              <a:gd name="connsiteX0" fmla="*/ 648002 w 4079707"/>
              <a:gd name="connsiteY0" fmla="*/ 0 h 6858000"/>
              <a:gd name="connsiteX1" fmla="*/ 4079707 w 4079707"/>
              <a:gd name="connsiteY1" fmla="*/ 0 h 6858000"/>
              <a:gd name="connsiteX2" fmla="*/ 4079707 w 4079707"/>
              <a:gd name="connsiteY2" fmla="*/ 6858000 h 6858000"/>
              <a:gd name="connsiteX3" fmla="*/ 648002 w 4079707"/>
              <a:gd name="connsiteY3" fmla="*/ 6858000 h 6858000"/>
              <a:gd name="connsiteX4" fmla="*/ 483 w 4079707"/>
              <a:gd name="connsiteY4" fmla="*/ 3528647 h 6858000"/>
              <a:gd name="connsiteX5" fmla="*/ 648002 w 4079707"/>
              <a:gd name="connsiteY5" fmla="*/ 0 h 6858000"/>
              <a:gd name="connsiteX0" fmla="*/ 647524 w 4079229"/>
              <a:gd name="connsiteY0" fmla="*/ 0 h 6858000"/>
              <a:gd name="connsiteX1" fmla="*/ 4079229 w 4079229"/>
              <a:gd name="connsiteY1" fmla="*/ 0 h 6858000"/>
              <a:gd name="connsiteX2" fmla="*/ 4079229 w 4079229"/>
              <a:gd name="connsiteY2" fmla="*/ 6858000 h 6858000"/>
              <a:gd name="connsiteX3" fmla="*/ 647524 w 4079229"/>
              <a:gd name="connsiteY3" fmla="*/ 6858000 h 6858000"/>
              <a:gd name="connsiteX4" fmla="*/ 5 w 4079229"/>
              <a:gd name="connsiteY4" fmla="*/ 3528647 h 6858000"/>
              <a:gd name="connsiteX5" fmla="*/ 647524 w 4079229"/>
              <a:gd name="connsiteY5" fmla="*/ 0 h 6858000"/>
              <a:gd name="connsiteX0" fmla="*/ 655474 w 4087179"/>
              <a:gd name="connsiteY0" fmla="*/ 0 h 6858000"/>
              <a:gd name="connsiteX1" fmla="*/ 4087179 w 4087179"/>
              <a:gd name="connsiteY1" fmla="*/ 0 h 6858000"/>
              <a:gd name="connsiteX2" fmla="*/ 4087179 w 4087179"/>
              <a:gd name="connsiteY2" fmla="*/ 6858000 h 6858000"/>
              <a:gd name="connsiteX3" fmla="*/ 655474 w 4087179"/>
              <a:gd name="connsiteY3" fmla="*/ 6858000 h 6858000"/>
              <a:gd name="connsiteX4" fmla="*/ 4 w 4087179"/>
              <a:gd name="connsiteY4" fmla="*/ 3405402 h 6858000"/>
              <a:gd name="connsiteX5" fmla="*/ 655474 w 4087179"/>
              <a:gd name="connsiteY5" fmla="*/ 0 h 6858000"/>
              <a:gd name="connsiteX0" fmla="*/ 655836 w 4087541"/>
              <a:gd name="connsiteY0" fmla="*/ 0 h 6858000"/>
              <a:gd name="connsiteX1" fmla="*/ 4087541 w 4087541"/>
              <a:gd name="connsiteY1" fmla="*/ 0 h 6858000"/>
              <a:gd name="connsiteX2" fmla="*/ 4087541 w 4087541"/>
              <a:gd name="connsiteY2" fmla="*/ 6858000 h 6858000"/>
              <a:gd name="connsiteX3" fmla="*/ 655836 w 4087541"/>
              <a:gd name="connsiteY3" fmla="*/ 6858000 h 6858000"/>
              <a:gd name="connsiteX4" fmla="*/ 366 w 4087541"/>
              <a:gd name="connsiteY4" fmla="*/ 3405402 h 6858000"/>
              <a:gd name="connsiteX5" fmla="*/ 655836 w 4087541"/>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6086309"/>
              <a:gd name="connsiteY0" fmla="*/ 4483 h 6862483"/>
              <a:gd name="connsiteX1" fmla="*/ 6086309 w 6086309"/>
              <a:gd name="connsiteY1" fmla="*/ 0 h 6862483"/>
              <a:gd name="connsiteX2" fmla="*/ 4087180 w 6086309"/>
              <a:gd name="connsiteY2" fmla="*/ 6862483 h 6862483"/>
              <a:gd name="connsiteX3" fmla="*/ 655475 w 6086309"/>
              <a:gd name="connsiteY3" fmla="*/ 6862483 h 6862483"/>
              <a:gd name="connsiteX4" fmla="*/ 5 w 6086309"/>
              <a:gd name="connsiteY4" fmla="*/ 3409885 h 6862483"/>
              <a:gd name="connsiteX5" fmla="*/ 655475 w 6086309"/>
              <a:gd name="connsiteY5" fmla="*/ 4483 h 6862483"/>
              <a:gd name="connsiteX0" fmla="*/ 655475 w 6086310"/>
              <a:gd name="connsiteY0" fmla="*/ 4483 h 6866965"/>
              <a:gd name="connsiteX1" fmla="*/ 6086309 w 6086310"/>
              <a:gd name="connsiteY1" fmla="*/ 0 h 6866965"/>
              <a:gd name="connsiteX2" fmla="*/ 6086310 w 6086310"/>
              <a:gd name="connsiteY2" fmla="*/ 6866965 h 6866965"/>
              <a:gd name="connsiteX3" fmla="*/ 655475 w 6086310"/>
              <a:gd name="connsiteY3" fmla="*/ 6862483 h 6866965"/>
              <a:gd name="connsiteX4" fmla="*/ 5 w 6086310"/>
              <a:gd name="connsiteY4" fmla="*/ 3409885 h 6866965"/>
              <a:gd name="connsiteX5" fmla="*/ 655475 w 6086310"/>
              <a:gd name="connsiteY5" fmla="*/ 4483 h 6866965"/>
              <a:gd name="connsiteX0" fmla="*/ 655475 w 6086310"/>
              <a:gd name="connsiteY0" fmla="*/ 4483 h 6866965"/>
              <a:gd name="connsiteX1" fmla="*/ 6086309 w 6086310"/>
              <a:gd name="connsiteY1" fmla="*/ 0 h 6866965"/>
              <a:gd name="connsiteX2" fmla="*/ 6086310 w 6086310"/>
              <a:gd name="connsiteY2" fmla="*/ 6866965 h 6866965"/>
              <a:gd name="connsiteX3" fmla="*/ 655475 w 6086310"/>
              <a:gd name="connsiteY3" fmla="*/ 6862483 h 6866965"/>
              <a:gd name="connsiteX4" fmla="*/ 5 w 6086310"/>
              <a:gd name="connsiteY4" fmla="*/ 3409885 h 6866965"/>
              <a:gd name="connsiteX5" fmla="*/ 655475 w 6086310"/>
              <a:gd name="connsiteY5" fmla="*/ 4483 h 6866965"/>
              <a:gd name="connsiteX0" fmla="*/ 655470 w 6086305"/>
              <a:gd name="connsiteY0" fmla="*/ 4483 h 6866965"/>
              <a:gd name="connsiteX1" fmla="*/ 6086304 w 6086305"/>
              <a:gd name="connsiteY1" fmla="*/ 0 h 6866965"/>
              <a:gd name="connsiteX2" fmla="*/ 6086305 w 6086305"/>
              <a:gd name="connsiteY2" fmla="*/ 6866965 h 6866965"/>
              <a:gd name="connsiteX3" fmla="*/ 655470 w 6086305"/>
              <a:gd name="connsiteY3" fmla="*/ 6862483 h 6866965"/>
              <a:gd name="connsiteX4" fmla="*/ 0 w 6086305"/>
              <a:gd name="connsiteY4" fmla="*/ 3409885 h 6866965"/>
              <a:gd name="connsiteX5" fmla="*/ 655470 w 6086305"/>
              <a:gd name="connsiteY5" fmla="*/ 4483 h 6866965"/>
              <a:gd name="connsiteX0" fmla="*/ 655470 w 6086305"/>
              <a:gd name="connsiteY0" fmla="*/ 0 h 6862482"/>
              <a:gd name="connsiteX1" fmla="*/ 3836880 w 6086305"/>
              <a:gd name="connsiteY1" fmla="*/ 13744 h 6862482"/>
              <a:gd name="connsiteX2" fmla="*/ 6086305 w 6086305"/>
              <a:gd name="connsiteY2" fmla="*/ 6862482 h 6862482"/>
              <a:gd name="connsiteX3" fmla="*/ 655470 w 6086305"/>
              <a:gd name="connsiteY3" fmla="*/ 6858000 h 6862482"/>
              <a:gd name="connsiteX4" fmla="*/ 0 w 6086305"/>
              <a:gd name="connsiteY4" fmla="*/ 3405402 h 6862482"/>
              <a:gd name="connsiteX5" fmla="*/ 655470 w 6086305"/>
              <a:gd name="connsiteY5" fmla="*/ 0 h 6862482"/>
              <a:gd name="connsiteX0" fmla="*/ 655470 w 3864313"/>
              <a:gd name="connsiteY0" fmla="*/ 0 h 6862482"/>
              <a:gd name="connsiteX1" fmla="*/ 3836880 w 3864313"/>
              <a:gd name="connsiteY1" fmla="*/ 13744 h 6862482"/>
              <a:gd name="connsiteX2" fmla="*/ 3864313 w 3864313"/>
              <a:gd name="connsiteY2" fmla="*/ 6862482 h 6862482"/>
              <a:gd name="connsiteX3" fmla="*/ 655470 w 3864313"/>
              <a:gd name="connsiteY3" fmla="*/ 6858000 h 6862482"/>
              <a:gd name="connsiteX4" fmla="*/ 0 w 3864313"/>
              <a:gd name="connsiteY4" fmla="*/ 3405402 h 6862482"/>
              <a:gd name="connsiteX5" fmla="*/ 655470 w 3864313"/>
              <a:gd name="connsiteY5" fmla="*/ 0 h 6862482"/>
              <a:gd name="connsiteX0" fmla="*/ 72639 w 5518655"/>
              <a:gd name="connsiteY0" fmla="*/ 12800 h 6848738"/>
              <a:gd name="connsiteX1" fmla="*/ 5491222 w 5518655"/>
              <a:gd name="connsiteY1" fmla="*/ 0 h 6848738"/>
              <a:gd name="connsiteX2" fmla="*/ 5518655 w 5518655"/>
              <a:gd name="connsiteY2" fmla="*/ 6848738 h 6848738"/>
              <a:gd name="connsiteX3" fmla="*/ 2309812 w 5518655"/>
              <a:gd name="connsiteY3" fmla="*/ 6844256 h 6848738"/>
              <a:gd name="connsiteX4" fmla="*/ 1654342 w 5518655"/>
              <a:gd name="connsiteY4" fmla="*/ 3391658 h 6848738"/>
              <a:gd name="connsiteX5" fmla="*/ 72639 w 5518655"/>
              <a:gd name="connsiteY5" fmla="*/ 12800 h 6848738"/>
              <a:gd name="connsiteX0" fmla="*/ 66096 w 5512112"/>
              <a:gd name="connsiteY0" fmla="*/ 12800 h 6853104"/>
              <a:gd name="connsiteX1" fmla="*/ 5484679 w 5512112"/>
              <a:gd name="connsiteY1" fmla="*/ 0 h 6853104"/>
              <a:gd name="connsiteX2" fmla="*/ 5512112 w 5512112"/>
              <a:gd name="connsiteY2" fmla="*/ 6848738 h 6853104"/>
              <a:gd name="connsiteX3" fmla="*/ 1087028 w 5512112"/>
              <a:gd name="connsiteY3" fmla="*/ 6853104 h 6853104"/>
              <a:gd name="connsiteX4" fmla="*/ 1647799 w 5512112"/>
              <a:gd name="connsiteY4" fmla="*/ 3391658 h 6853104"/>
              <a:gd name="connsiteX5" fmla="*/ 66096 w 5512112"/>
              <a:gd name="connsiteY5" fmla="*/ 12800 h 6853104"/>
              <a:gd name="connsiteX0" fmla="*/ 1035368 w 6481384"/>
              <a:gd name="connsiteY0" fmla="*/ 12800 h 6853104"/>
              <a:gd name="connsiteX1" fmla="*/ 6453951 w 6481384"/>
              <a:gd name="connsiteY1" fmla="*/ 0 h 6853104"/>
              <a:gd name="connsiteX2" fmla="*/ 6481384 w 6481384"/>
              <a:gd name="connsiteY2" fmla="*/ 6848738 h 6853104"/>
              <a:gd name="connsiteX3" fmla="*/ 2056300 w 6481384"/>
              <a:gd name="connsiteY3" fmla="*/ 6853104 h 6853104"/>
              <a:gd name="connsiteX4" fmla="*/ 24791 w 6481384"/>
              <a:gd name="connsiteY4" fmla="*/ 3099669 h 6853104"/>
              <a:gd name="connsiteX5" fmla="*/ 1035368 w 6481384"/>
              <a:gd name="connsiteY5" fmla="*/ 12800 h 6853104"/>
              <a:gd name="connsiteX0" fmla="*/ 1035368 w 6481384"/>
              <a:gd name="connsiteY0" fmla="*/ 12800 h 6853104"/>
              <a:gd name="connsiteX1" fmla="*/ 6453951 w 6481384"/>
              <a:gd name="connsiteY1" fmla="*/ 0 h 6853104"/>
              <a:gd name="connsiteX2" fmla="*/ 6481384 w 6481384"/>
              <a:gd name="connsiteY2" fmla="*/ 6848738 h 6853104"/>
              <a:gd name="connsiteX3" fmla="*/ 2056300 w 6481384"/>
              <a:gd name="connsiteY3" fmla="*/ 6853104 h 6853104"/>
              <a:gd name="connsiteX4" fmla="*/ 24791 w 6481384"/>
              <a:gd name="connsiteY4" fmla="*/ 3099669 h 6853104"/>
              <a:gd name="connsiteX5" fmla="*/ 1035368 w 6481384"/>
              <a:gd name="connsiteY5" fmla="*/ 12800 h 6853104"/>
              <a:gd name="connsiteX0" fmla="*/ 1040792 w 6486808"/>
              <a:gd name="connsiteY0" fmla="*/ 12800 h 6853104"/>
              <a:gd name="connsiteX1" fmla="*/ 6459375 w 6486808"/>
              <a:gd name="connsiteY1" fmla="*/ 0 h 6853104"/>
              <a:gd name="connsiteX2" fmla="*/ 6486808 w 6486808"/>
              <a:gd name="connsiteY2" fmla="*/ 6848738 h 6853104"/>
              <a:gd name="connsiteX3" fmla="*/ 2061724 w 6486808"/>
              <a:gd name="connsiteY3" fmla="*/ 6853104 h 6853104"/>
              <a:gd name="connsiteX4" fmla="*/ 30215 w 6486808"/>
              <a:gd name="connsiteY4" fmla="*/ 3099669 h 6853104"/>
              <a:gd name="connsiteX5" fmla="*/ 1040792 w 6486808"/>
              <a:gd name="connsiteY5" fmla="*/ 12800 h 6853104"/>
              <a:gd name="connsiteX0" fmla="*/ 1011865 w 6457881"/>
              <a:gd name="connsiteY0" fmla="*/ 12800 h 6853104"/>
              <a:gd name="connsiteX1" fmla="*/ 6430448 w 6457881"/>
              <a:gd name="connsiteY1" fmla="*/ 0 h 6853104"/>
              <a:gd name="connsiteX2" fmla="*/ 6457881 w 6457881"/>
              <a:gd name="connsiteY2" fmla="*/ 6848738 h 6853104"/>
              <a:gd name="connsiteX3" fmla="*/ 2032797 w 6457881"/>
              <a:gd name="connsiteY3" fmla="*/ 6853104 h 6853104"/>
              <a:gd name="connsiteX4" fmla="*/ 1288 w 6457881"/>
              <a:gd name="connsiteY4" fmla="*/ 3099669 h 6853104"/>
              <a:gd name="connsiteX5" fmla="*/ 1011865 w 6457881"/>
              <a:gd name="connsiteY5" fmla="*/ 12800 h 6853104"/>
              <a:gd name="connsiteX0" fmla="*/ 1020718 w 6466734"/>
              <a:gd name="connsiteY0" fmla="*/ 12800 h 6853104"/>
              <a:gd name="connsiteX1" fmla="*/ 6439301 w 6466734"/>
              <a:gd name="connsiteY1" fmla="*/ 0 h 6853104"/>
              <a:gd name="connsiteX2" fmla="*/ 6466734 w 6466734"/>
              <a:gd name="connsiteY2" fmla="*/ 6848738 h 6853104"/>
              <a:gd name="connsiteX3" fmla="*/ 2041650 w 6466734"/>
              <a:gd name="connsiteY3" fmla="*/ 6853104 h 6853104"/>
              <a:gd name="connsiteX4" fmla="*/ 1263 w 6466734"/>
              <a:gd name="connsiteY4" fmla="*/ 2975795 h 6853104"/>
              <a:gd name="connsiteX5" fmla="*/ 1020718 w 6466734"/>
              <a:gd name="connsiteY5" fmla="*/ 12800 h 6853104"/>
              <a:gd name="connsiteX0" fmla="*/ 1019459 w 6465475"/>
              <a:gd name="connsiteY0" fmla="*/ 12800 h 6853104"/>
              <a:gd name="connsiteX1" fmla="*/ 6438042 w 6465475"/>
              <a:gd name="connsiteY1" fmla="*/ 0 h 6853104"/>
              <a:gd name="connsiteX2" fmla="*/ 6465475 w 6465475"/>
              <a:gd name="connsiteY2" fmla="*/ 6848738 h 6853104"/>
              <a:gd name="connsiteX3" fmla="*/ 2040391 w 6465475"/>
              <a:gd name="connsiteY3" fmla="*/ 6853104 h 6853104"/>
              <a:gd name="connsiteX4" fmla="*/ 4 w 6465475"/>
              <a:gd name="connsiteY4" fmla="*/ 2975795 h 6853104"/>
              <a:gd name="connsiteX5" fmla="*/ 1019459 w 6465475"/>
              <a:gd name="connsiteY5" fmla="*/ 12800 h 6853104"/>
              <a:gd name="connsiteX0" fmla="*/ 1021568 w 6467584"/>
              <a:gd name="connsiteY0" fmla="*/ 12800 h 6853104"/>
              <a:gd name="connsiteX1" fmla="*/ 6440151 w 6467584"/>
              <a:gd name="connsiteY1" fmla="*/ 0 h 6853104"/>
              <a:gd name="connsiteX2" fmla="*/ 6467584 w 6467584"/>
              <a:gd name="connsiteY2" fmla="*/ 6848738 h 6853104"/>
              <a:gd name="connsiteX3" fmla="*/ 2042500 w 6467584"/>
              <a:gd name="connsiteY3" fmla="*/ 6853104 h 6853104"/>
              <a:gd name="connsiteX4" fmla="*/ 2113 w 6467584"/>
              <a:gd name="connsiteY4" fmla="*/ 2975795 h 6853104"/>
              <a:gd name="connsiteX5" fmla="*/ 1021568 w 6467584"/>
              <a:gd name="connsiteY5" fmla="*/ 12800 h 6853104"/>
              <a:gd name="connsiteX0" fmla="*/ 1054788 w 6500804"/>
              <a:gd name="connsiteY0" fmla="*/ 12800 h 6853104"/>
              <a:gd name="connsiteX1" fmla="*/ 6473371 w 6500804"/>
              <a:gd name="connsiteY1" fmla="*/ 0 h 6853104"/>
              <a:gd name="connsiteX2" fmla="*/ 6500804 w 6500804"/>
              <a:gd name="connsiteY2" fmla="*/ 6848738 h 6853104"/>
              <a:gd name="connsiteX3" fmla="*/ 2191130 w 6500804"/>
              <a:gd name="connsiteY3" fmla="*/ 6853104 h 6853104"/>
              <a:gd name="connsiteX4" fmla="*/ 35333 w 6500804"/>
              <a:gd name="connsiteY4" fmla="*/ 2975795 h 6853104"/>
              <a:gd name="connsiteX5" fmla="*/ 1054788 w 6500804"/>
              <a:gd name="connsiteY5" fmla="*/ 12800 h 6853104"/>
              <a:gd name="connsiteX0" fmla="*/ 1054788 w 6500804"/>
              <a:gd name="connsiteY0" fmla="*/ 12800 h 6853104"/>
              <a:gd name="connsiteX1" fmla="*/ 6473371 w 6500804"/>
              <a:gd name="connsiteY1" fmla="*/ 0 h 6853104"/>
              <a:gd name="connsiteX2" fmla="*/ 6500804 w 6500804"/>
              <a:gd name="connsiteY2" fmla="*/ 6848738 h 6853104"/>
              <a:gd name="connsiteX3" fmla="*/ 2191130 w 6500804"/>
              <a:gd name="connsiteY3" fmla="*/ 6853104 h 6853104"/>
              <a:gd name="connsiteX4" fmla="*/ 35333 w 6500804"/>
              <a:gd name="connsiteY4" fmla="*/ 2975795 h 6853104"/>
              <a:gd name="connsiteX5" fmla="*/ 1054788 w 6500804"/>
              <a:gd name="connsiteY5" fmla="*/ 12800 h 6853104"/>
              <a:gd name="connsiteX0" fmla="*/ 1012486 w 6458502"/>
              <a:gd name="connsiteY0" fmla="*/ 12800 h 6853104"/>
              <a:gd name="connsiteX1" fmla="*/ 6431069 w 6458502"/>
              <a:gd name="connsiteY1" fmla="*/ 0 h 6853104"/>
              <a:gd name="connsiteX2" fmla="*/ 6458502 w 6458502"/>
              <a:gd name="connsiteY2" fmla="*/ 6848738 h 6853104"/>
              <a:gd name="connsiteX3" fmla="*/ 2148828 w 6458502"/>
              <a:gd name="connsiteY3" fmla="*/ 6853104 h 6853104"/>
              <a:gd name="connsiteX4" fmla="*/ 37419 w 6458502"/>
              <a:gd name="connsiteY4" fmla="*/ 3515530 h 6853104"/>
              <a:gd name="connsiteX5" fmla="*/ 1012486 w 6458502"/>
              <a:gd name="connsiteY5" fmla="*/ 12800 h 6853104"/>
              <a:gd name="connsiteX0" fmla="*/ 990687 w 6436703"/>
              <a:gd name="connsiteY0" fmla="*/ 12800 h 6853104"/>
              <a:gd name="connsiteX1" fmla="*/ 6409270 w 6436703"/>
              <a:gd name="connsiteY1" fmla="*/ 0 h 6853104"/>
              <a:gd name="connsiteX2" fmla="*/ 6436703 w 6436703"/>
              <a:gd name="connsiteY2" fmla="*/ 6848738 h 6853104"/>
              <a:gd name="connsiteX3" fmla="*/ 2127029 w 6436703"/>
              <a:gd name="connsiteY3" fmla="*/ 6853104 h 6853104"/>
              <a:gd name="connsiteX4" fmla="*/ 15620 w 6436703"/>
              <a:gd name="connsiteY4" fmla="*/ 3515530 h 6853104"/>
              <a:gd name="connsiteX5" fmla="*/ 990687 w 6436703"/>
              <a:gd name="connsiteY5" fmla="*/ 12800 h 6853104"/>
              <a:gd name="connsiteX0" fmla="*/ 1016653 w 6462669"/>
              <a:gd name="connsiteY0" fmla="*/ 12800 h 6853104"/>
              <a:gd name="connsiteX1" fmla="*/ 6435236 w 6462669"/>
              <a:gd name="connsiteY1" fmla="*/ 0 h 6853104"/>
              <a:gd name="connsiteX2" fmla="*/ 6462669 w 6462669"/>
              <a:gd name="connsiteY2" fmla="*/ 6848738 h 6853104"/>
              <a:gd name="connsiteX3" fmla="*/ 2152995 w 6462669"/>
              <a:gd name="connsiteY3" fmla="*/ 6853104 h 6853104"/>
              <a:gd name="connsiteX4" fmla="*/ 14953 w 6462669"/>
              <a:gd name="connsiteY4" fmla="*/ 3108517 h 6853104"/>
              <a:gd name="connsiteX5" fmla="*/ 1016653 w 6462669"/>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9349 w 6455365"/>
              <a:gd name="connsiteY0" fmla="*/ 12800 h 6853104"/>
              <a:gd name="connsiteX1" fmla="*/ 6427932 w 6455365"/>
              <a:gd name="connsiteY1" fmla="*/ 0 h 6853104"/>
              <a:gd name="connsiteX2" fmla="*/ 6455365 w 6455365"/>
              <a:gd name="connsiteY2" fmla="*/ 6848738 h 6853104"/>
              <a:gd name="connsiteX3" fmla="*/ 2145691 w 6455365"/>
              <a:gd name="connsiteY3" fmla="*/ 6853104 h 6853104"/>
              <a:gd name="connsiteX4" fmla="*/ 7649 w 6455365"/>
              <a:gd name="connsiteY4" fmla="*/ 3108517 h 6853104"/>
              <a:gd name="connsiteX5" fmla="*/ 1009349 w 6455365"/>
              <a:gd name="connsiteY5" fmla="*/ 12800 h 6853104"/>
              <a:gd name="connsiteX0" fmla="*/ 1010436 w 6456452"/>
              <a:gd name="connsiteY0" fmla="*/ 12800 h 6853104"/>
              <a:gd name="connsiteX1" fmla="*/ 6429019 w 6456452"/>
              <a:gd name="connsiteY1" fmla="*/ 0 h 6853104"/>
              <a:gd name="connsiteX2" fmla="*/ 6456452 w 6456452"/>
              <a:gd name="connsiteY2" fmla="*/ 6848738 h 6853104"/>
              <a:gd name="connsiteX3" fmla="*/ 2146778 w 6456452"/>
              <a:gd name="connsiteY3" fmla="*/ 6853104 h 6853104"/>
              <a:gd name="connsiteX4" fmla="*/ 8736 w 6456452"/>
              <a:gd name="connsiteY4" fmla="*/ 3108517 h 6853104"/>
              <a:gd name="connsiteX5" fmla="*/ 1010436 w 6456452"/>
              <a:gd name="connsiteY5" fmla="*/ 12800 h 6853104"/>
              <a:gd name="connsiteX0" fmla="*/ 1010436 w 6456452"/>
              <a:gd name="connsiteY0" fmla="*/ 12800 h 6853104"/>
              <a:gd name="connsiteX1" fmla="*/ 6446774 w 6456452"/>
              <a:gd name="connsiteY1" fmla="*/ 0 h 6853104"/>
              <a:gd name="connsiteX2" fmla="*/ 6456452 w 6456452"/>
              <a:gd name="connsiteY2" fmla="*/ 6848738 h 6853104"/>
              <a:gd name="connsiteX3" fmla="*/ 2146778 w 6456452"/>
              <a:gd name="connsiteY3" fmla="*/ 6853104 h 6853104"/>
              <a:gd name="connsiteX4" fmla="*/ 8736 w 6456452"/>
              <a:gd name="connsiteY4" fmla="*/ 3108517 h 6853104"/>
              <a:gd name="connsiteX5" fmla="*/ 1010436 w 6456452"/>
              <a:gd name="connsiteY5" fmla="*/ 12800 h 6853104"/>
              <a:gd name="connsiteX0" fmla="*/ 1003404 w 6449420"/>
              <a:gd name="connsiteY0" fmla="*/ 12800 h 6853104"/>
              <a:gd name="connsiteX1" fmla="*/ 6439742 w 6449420"/>
              <a:gd name="connsiteY1" fmla="*/ 0 h 6853104"/>
              <a:gd name="connsiteX2" fmla="*/ 6449420 w 6449420"/>
              <a:gd name="connsiteY2" fmla="*/ 6848738 h 6853104"/>
              <a:gd name="connsiteX3" fmla="*/ 2139746 w 6449420"/>
              <a:gd name="connsiteY3" fmla="*/ 6853104 h 6853104"/>
              <a:gd name="connsiteX4" fmla="*/ 1704 w 6449420"/>
              <a:gd name="connsiteY4" fmla="*/ 3108517 h 6853104"/>
              <a:gd name="connsiteX5" fmla="*/ 1003404 w 6449420"/>
              <a:gd name="connsiteY5" fmla="*/ 12800 h 6853104"/>
              <a:gd name="connsiteX0" fmla="*/ 252471 w 5698487"/>
              <a:gd name="connsiteY0" fmla="*/ 12800 h 6853104"/>
              <a:gd name="connsiteX1" fmla="*/ 5688809 w 5698487"/>
              <a:gd name="connsiteY1" fmla="*/ 0 h 6853104"/>
              <a:gd name="connsiteX2" fmla="*/ 5698487 w 5698487"/>
              <a:gd name="connsiteY2" fmla="*/ 6848738 h 6853104"/>
              <a:gd name="connsiteX3" fmla="*/ 1388813 w 5698487"/>
              <a:gd name="connsiteY3" fmla="*/ 6853104 h 6853104"/>
              <a:gd name="connsiteX4" fmla="*/ 252471 w 5698487"/>
              <a:gd name="connsiteY4" fmla="*/ 12800 h 6853104"/>
              <a:gd name="connsiteX0" fmla="*/ 976752 w 6422768"/>
              <a:gd name="connsiteY0" fmla="*/ 12800 h 6853104"/>
              <a:gd name="connsiteX1" fmla="*/ 6413090 w 6422768"/>
              <a:gd name="connsiteY1" fmla="*/ 0 h 6853104"/>
              <a:gd name="connsiteX2" fmla="*/ 6422768 w 6422768"/>
              <a:gd name="connsiteY2" fmla="*/ 6848738 h 6853104"/>
              <a:gd name="connsiteX3" fmla="*/ 2113094 w 6422768"/>
              <a:gd name="connsiteY3" fmla="*/ 6853104 h 6853104"/>
              <a:gd name="connsiteX4" fmla="*/ 976752 w 6422768"/>
              <a:gd name="connsiteY4" fmla="*/ 12800 h 6853104"/>
              <a:gd name="connsiteX0" fmla="*/ 1037564 w 6483580"/>
              <a:gd name="connsiteY0" fmla="*/ 12800 h 6853104"/>
              <a:gd name="connsiteX1" fmla="*/ 6473902 w 6483580"/>
              <a:gd name="connsiteY1" fmla="*/ 0 h 6853104"/>
              <a:gd name="connsiteX2" fmla="*/ 6483580 w 6483580"/>
              <a:gd name="connsiteY2" fmla="*/ 6848738 h 6853104"/>
              <a:gd name="connsiteX3" fmla="*/ 2173906 w 6483580"/>
              <a:gd name="connsiteY3" fmla="*/ 6853104 h 6853104"/>
              <a:gd name="connsiteX4" fmla="*/ 1037564 w 6483580"/>
              <a:gd name="connsiteY4" fmla="*/ 12800 h 6853104"/>
              <a:gd name="connsiteX0" fmla="*/ 1010329 w 6456345"/>
              <a:gd name="connsiteY0" fmla="*/ 12800 h 6853104"/>
              <a:gd name="connsiteX1" fmla="*/ 6446667 w 6456345"/>
              <a:gd name="connsiteY1" fmla="*/ 0 h 6853104"/>
              <a:gd name="connsiteX2" fmla="*/ 6456345 w 6456345"/>
              <a:gd name="connsiteY2" fmla="*/ 6848738 h 6853104"/>
              <a:gd name="connsiteX3" fmla="*/ 2146671 w 6456345"/>
              <a:gd name="connsiteY3" fmla="*/ 6853104 h 6853104"/>
              <a:gd name="connsiteX4" fmla="*/ 1010329 w 6456345"/>
              <a:gd name="connsiteY4" fmla="*/ 12800 h 6853104"/>
              <a:gd name="connsiteX0" fmla="*/ 1042634 w 6426506"/>
              <a:gd name="connsiteY0" fmla="*/ 12800 h 6853104"/>
              <a:gd name="connsiteX1" fmla="*/ 6416828 w 6426506"/>
              <a:gd name="connsiteY1" fmla="*/ 0 h 6853104"/>
              <a:gd name="connsiteX2" fmla="*/ 6426506 w 6426506"/>
              <a:gd name="connsiteY2" fmla="*/ 6848738 h 6853104"/>
              <a:gd name="connsiteX3" fmla="*/ 2116832 w 6426506"/>
              <a:gd name="connsiteY3" fmla="*/ 6853104 h 6853104"/>
              <a:gd name="connsiteX4" fmla="*/ 1042634 w 6426506"/>
              <a:gd name="connsiteY4" fmla="*/ 12800 h 6853104"/>
              <a:gd name="connsiteX0" fmla="*/ 1074957 w 6458829"/>
              <a:gd name="connsiteY0" fmla="*/ 12800 h 6853104"/>
              <a:gd name="connsiteX1" fmla="*/ 6449151 w 6458829"/>
              <a:gd name="connsiteY1" fmla="*/ 0 h 6853104"/>
              <a:gd name="connsiteX2" fmla="*/ 6458829 w 6458829"/>
              <a:gd name="connsiteY2" fmla="*/ 6848738 h 6853104"/>
              <a:gd name="connsiteX3" fmla="*/ 2149155 w 6458829"/>
              <a:gd name="connsiteY3" fmla="*/ 6853104 h 6853104"/>
              <a:gd name="connsiteX4" fmla="*/ 1074957 w 6458829"/>
              <a:gd name="connsiteY4" fmla="*/ 12800 h 6853104"/>
              <a:gd name="connsiteX0" fmla="*/ 1088793 w 6472665"/>
              <a:gd name="connsiteY0" fmla="*/ 12800 h 6853104"/>
              <a:gd name="connsiteX1" fmla="*/ 6462987 w 6472665"/>
              <a:gd name="connsiteY1" fmla="*/ 0 h 6853104"/>
              <a:gd name="connsiteX2" fmla="*/ 6472665 w 6472665"/>
              <a:gd name="connsiteY2" fmla="*/ 6848738 h 6853104"/>
              <a:gd name="connsiteX3" fmla="*/ 2136358 w 6472665"/>
              <a:gd name="connsiteY3" fmla="*/ 6853104 h 6853104"/>
              <a:gd name="connsiteX4" fmla="*/ 1088793 w 6472665"/>
              <a:gd name="connsiteY4" fmla="*/ 12800 h 6853104"/>
              <a:gd name="connsiteX0" fmla="*/ 1078539 w 6462411"/>
              <a:gd name="connsiteY0" fmla="*/ 12800 h 6853104"/>
              <a:gd name="connsiteX1" fmla="*/ 6452733 w 6462411"/>
              <a:gd name="connsiteY1" fmla="*/ 0 h 6853104"/>
              <a:gd name="connsiteX2" fmla="*/ 6462411 w 6462411"/>
              <a:gd name="connsiteY2" fmla="*/ 6848738 h 6853104"/>
              <a:gd name="connsiteX3" fmla="*/ 2126104 w 6462411"/>
              <a:gd name="connsiteY3" fmla="*/ 6853104 h 6853104"/>
              <a:gd name="connsiteX4" fmla="*/ 1078539 w 6462411"/>
              <a:gd name="connsiteY4" fmla="*/ 12800 h 6853104"/>
              <a:gd name="connsiteX0" fmla="*/ 1071717 w 6455589"/>
              <a:gd name="connsiteY0" fmla="*/ 12800 h 6853104"/>
              <a:gd name="connsiteX1" fmla="*/ 6445911 w 6455589"/>
              <a:gd name="connsiteY1" fmla="*/ 0 h 6853104"/>
              <a:gd name="connsiteX2" fmla="*/ 6455589 w 6455589"/>
              <a:gd name="connsiteY2" fmla="*/ 6848738 h 6853104"/>
              <a:gd name="connsiteX3" fmla="*/ 2119282 w 6455589"/>
              <a:gd name="connsiteY3" fmla="*/ 6853104 h 6853104"/>
              <a:gd name="connsiteX4" fmla="*/ 1071717 w 6455589"/>
              <a:gd name="connsiteY4" fmla="*/ 12800 h 6853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55589" h="6853104">
                <a:moveTo>
                  <a:pt x="1071717" y="12800"/>
                </a:moveTo>
                <a:lnTo>
                  <a:pt x="6445911" y="0"/>
                </a:lnTo>
                <a:cubicBezTo>
                  <a:pt x="6445911" y="2288988"/>
                  <a:pt x="6455589" y="4559750"/>
                  <a:pt x="6455589" y="6848738"/>
                </a:cubicBezTo>
                <a:lnTo>
                  <a:pt x="2119282" y="6853104"/>
                </a:lnTo>
                <a:cubicBezTo>
                  <a:pt x="-1158726" y="4554678"/>
                  <a:pt x="97599" y="960325"/>
                  <a:pt x="1071717" y="12800"/>
                </a:cubicBezTo>
                <a:close/>
              </a:path>
            </a:pathLst>
          </a:custGeom>
          <a:solidFill>
            <a:schemeClr val="bg1">
              <a:lumMod val="95000"/>
            </a:schemeClr>
          </a:solidFill>
        </p:spPr>
        <p:txBody>
          <a:bodyPr anchor="ctr" anchorCtr="0"/>
          <a:lstStyle>
            <a:lvl1pPr marL="0" indent="0" algn="ctr">
              <a:buNone/>
              <a:defRPr/>
            </a:lvl1pPr>
          </a:lstStyle>
          <a:p>
            <a:r>
              <a:rPr lang="fi-FI" dirty="0"/>
              <a:t>Kuva</a:t>
            </a:r>
          </a:p>
        </p:txBody>
      </p:sp>
    </p:spTree>
    <p:extLst>
      <p:ext uri="{BB962C8B-B14F-4D97-AF65-F5344CB8AC3E}">
        <p14:creationId xmlns:p14="http://schemas.microsoft.com/office/powerpoint/2010/main" val="19980261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älilehti oranssi">
    <p:bg>
      <p:bgPr>
        <a:solidFill>
          <a:schemeClr val="accent1"/>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CE4A8B4-391A-4168-8396-5E9B5ABA090D}"/>
              </a:ext>
            </a:extLst>
          </p:cNvPr>
          <p:cNvSpPr>
            <a:spLocks noGrp="1"/>
          </p:cNvSpPr>
          <p:nvPr>
            <p:ph type="ctrTitle"/>
          </p:nvPr>
        </p:nvSpPr>
        <p:spPr>
          <a:xfrm>
            <a:off x="936274" y="1478280"/>
            <a:ext cx="4022225" cy="3855720"/>
          </a:xfrm>
        </p:spPr>
        <p:txBody>
          <a:bodyPr anchor="ctr">
            <a:normAutofit/>
          </a:bodyPr>
          <a:lstStyle>
            <a:lvl1pPr algn="l">
              <a:defRPr sz="3600" b="1">
                <a:solidFill>
                  <a:schemeClr val="bg1"/>
                </a:solidFill>
              </a:defRPr>
            </a:lvl1pPr>
          </a:lstStyle>
          <a:p>
            <a:r>
              <a:rPr lang="fi-FI"/>
              <a:t>Muokkaa ots. perustyyl. napsautt.</a:t>
            </a:r>
          </a:p>
        </p:txBody>
      </p:sp>
      <p:pic>
        <p:nvPicPr>
          <p:cNvPr id="4" name="Kuva 3">
            <a:extLst>
              <a:ext uri="{FF2B5EF4-FFF2-40B4-BE49-F238E27FC236}">
                <a16:creationId xmlns:a16="http://schemas.microsoft.com/office/drawing/2014/main" id="{1FE17AA1-6796-4051-99D6-44831BB320C6}"/>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499621" y="6181801"/>
            <a:ext cx="2743199" cy="430991"/>
          </a:xfrm>
          <a:prstGeom prst="rect">
            <a:avLst/>
          </a:prstGeom>
        </p:spPr>
      </p:pic>
      <p:sp>
        <p:nvSpPr>
          <p:cNvPr id="5" name="Kuvan paikkamerkki 19">
            <a:extLst>
              <a:ext uri="{FF2B5EF4-FFF2-40B4-BE49-F238E27FC236}">
                <a16:creationId xmlns:a16="http://schemas.microsoft.com/office/drawing/2014/main" id="{DDC108F1-371D-49CA-7FB0-56B7DFB50795}"/>
              </a:ext>
              <a:ext uri="{C183D7F6-B498-43B3-948B-1728B52AA6E4}">
                <adec:decorative xmlns:adec="http://schemas.microsoft.com/office/drawing/2017/decorative" xmlns="" val="0"/>
              </a:ext>
            </a:extLst>
          </p:cNvPr>
          <p:cNvSpPr>
            <a:spLocks noGrp="1"/>
          </p:cNvSpPr>
          <p:nvPr>
            <p:ph type="pic" sz="quarter" idx="13" hasCustomPrompt="1"/>
          </p:nvPr>
        </p:nvSpPr>
        <p:spPr>
          <a:xfrm>
            <a:off x="5746936" y="-17335"/>
            <a:ext cx="6455589" cy="6875989"/>
          </a:xfrm>
          <a:custGeom>
            <a:avLst/>
            <a:gdLst>
              <a:gd name="connsiteX0" fmla="*/ 0 w 3431705"/>
              <a:gd name="connsiteY0" fmla="*/ 0 h 6858000"/>
              <a:gd name="connsiteX1" fmla="*/ 3431705 w 3431705"/>
              <a:gd name="connsiteY1" fmla="*/ 0 h 6858000"/>
              <a:gd name="connsiteX2" fmla="*/ 3431705 w 3431705"/>
              <a:gd name="connsiteY2" fmla="*/ 6858000 h 6858000"/>
              <a:gd name="connsiteX3" fmla="*/ 0 w 3431705"/>
              <a:gd name="connsiteY3" fmla="*/ 6858000 h 6858000"/>
              <a:gd name="connsiteX4" fmla="*/ 0 w 3431705"/>
              <a:gd name="connsiteY4" fmla="*/ 0 h 6858000"/>
              <a:gd name="connsiteX0" fmla="*/ 3157 w 3434862"/>
              <a:gd name="connsiteY0" fmla="*/ 0 h 6858000"/>
              <a:gd name="connsiteX1" fmla="*/ 3434862 w 3434862"/>
              <a:gd name="connsiteY1" fmla="*/ 0 h 6858000"/>
              <a:gd name="connsiteX2" fmla="*/ 3434862 w 3434862"/>
              <a:gd name="connsiteY2" fmla="*/ 6858000 h 6858000"/>
              <a:gd name="connsiteX3" fmla="*/ 3157 w 3434862"/>
              <a:gd name="connsiteY3" fmla="*/ 6858000 h 6858000"/>
              <a:gd name="connsiteX4" fmla="*/ 0 w 3434862"/>
              <a:gd name="connsiteY4" fmla="*/ 3124200 h 6858000"/>
              <a:gd name="connsiteX5" fmla="*/ 3157 w 3434862"/>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758837 w 4190542"/>
              <a:gd name="connsiteY0" fmla="*/ 0 h 6858000"/>
              <a:gd name="connsiteX1" fmla="*/ 4190542 w 4190542"/>
              <a:gd name="connsiteY1" fmla="*/ 0 h 6858000"/>
              <a:gd name="connsiteX2" fmla="*/ 4190542 w 4190542"/>
              <a:gd name="connsiteY2" fmla="*/ 6858000 h 6858000"/>
              <a:gd name="connsiteX3" fmla="*/ 758837 w 4190542"/>
              <a:gd name="connsiteY3" fmla="*/ 6858000 h 6858000"/>
              <a:gd name="connsiteX4" fmla="*/ 0 w 4190542"/>
              <a:gd name="connsiteY4" fmla="*/ 3548525 h 6858000"/>
              <a:gd name="connsiteX5" fmla="*/ 758837 w 4190542"/>
              <a:gd name="connsiteY5" fmla="*/ 0 h 6858000"/>
              <a:gd name="connsiteX0" fmla="*/ 647519 w 4079224"/>
              <a:gd name="connsiteY0" fmla="*/ 0 h 6858000"/>
              <a:gd name="connsiteX1" fmla="*/ 4079224 w 4079224"/>
              <a:gd name="connsiteY1" fmla="*/ 0 h 6858000"/>
              <a:gd name="connsiteX2" fmla="*/ 4079224 w 4079224"/>
              <a:gd name="connsiteY2" fmla="*/ 6858000 h 6858000"/>
              <a:gd name="connsiteX3" fmla="*/ 647519 w 4079224"/>
              <a:gd name="connsiteY3" fmla="*/ 6858000 h 6858000"/>
              <a:gd name="connsiteX4" fmla="*/ 0 w 4079224"/>
              <a:gd name="connsiteY4" fmla="*/ 3528647 h 6858000"/>
              <a:gd name="connsiteX5" fmla="*/ 647519 w 4079224"/>
              <a:gd name="connsiteY5" fmla="*/ 0 h 6858000"/>
              <a:gd name="connsiteX0" fmla="*/ 648002 w 4079707"/>
              <a:gd name="connsiteY0" fmla="*/ 0 h 6858000"/>
              <a:gd name="connsiteX1" fmla="*/ 4079707 w 4079707"/>
              <a:gd name="connsiteY1" fmla="*/ 0 h 6858000"/>
              <a:gd name="connsiteX2" fmla="*/ 4079707 w 4079707"/>
              <a:gd name="connsiteY2" fmla="*/ 6858000 h 6858000"/>
              <a:gd name="connsiteX3" fmla="*/ 648002 w 4079707"/>
              <a:gd name="connsiteY3" fmla="*/ 6858000 h 6858000"/>
              <a:gd name="connsiteX4" fmla="*/ 483 w 4079707"/>
              <a:gd name="connsiteY4" fmla="*/ 3528647 h 6858000"/>
              <a:gd name="connsiteX5" fmla="*/ 648002 w 4079707"/>
              <a:gd name="connsiteY5" fmla="*/ 0 h 6858000"/>
              <a:gd name="connsiteX0" fmla="*/ 647524 w 4079229"/>
              <a:gd name="connsiteY0" fmla="*/ 0 h 6858000"/>
              <a:gd name="connsiteX1" fmla="*/ 4079229 w 4079229"/>
              <a:gd name="connsiteY1" fmla="*/ 0 h 6858000"/>
              <a:gd name="connsiteX2" fmla="*/ 4079229 w 4079229"/>
              <a:gd name="connsiteY2" fmla="*/ 6858000 h 6858000"/>
              <a:gd name="connsiteX3" fmla="*/ 647524 w 4079229"/>
              <a:gd name="connsiteY3" fmla="*/ 6858000 h 6858000"/>
              <a:gd name="connsiteX4" fmla="*/ 5 w 4079229"/>
              <a:gd name="connsiteY4" fmla="*/ 3528647 h 6858000"/>
              <a:gd name="connsiteX5" fmla="*/ 647524 w 4079229"/>
              <a:gd name="connsiteY5" fmla="*/ 0 h 6858000"/>
              <a:gd name="connsiteX0" fmla="*/ 655474 w 4087179"/>
              <a:gd name="connsiteY0" fmla="*/ 0 h 6858000"/>
              <a:gd name="connsiteX1" fmla="*/ 4087179 w 4087179"/>
              <a:gd name="connsiteY1" fmla="*/ 0 h 6858000"/>
              <a:gd name="connsiteX2" fmla="*/ 4087179 w 4087179"/>
              <a:gd name="connsiteY2" fmla="*/ 6858000 h 6858000"/>
              <a:gd name="connsiteX3" fmla="*/ 655474 w 4087179"/>
              <a:gd name="connsiteY3" fmla="*/ 6858000 h 6858000"/>
              <a:gd name="connsiteX4" fmla="*/ 4 w 4087179"/>
              <a:gd name="connsiteY4" fmla="*/ 3405402 h 6858000"/>
              <a:gd name="connsiteX5" fmla="*/ 655474 w 4087179"/>
              <a:gd name="connsiteY5" fmla="*/ 0 h 6858000"/>
              <a:gd name="connsiteX0" fmla="*/ 655836 w 4087541"/>
              <a:gd name="connsiteY0" fmla="*/ 0 h 6858000"/>
              <a:gd name="connsiteX1" fmla="*/ 4087541 w 4087541"/>
              <a:gd name="connsiteY1" fmla="*/ 0 h 6858000"/>
              <a:gd name="connsiteX2" fmla="*/ 4087541 w 4087541"/>
              <a:gd name="connsiteY2" fmla="*/ 6858000 h 6858000"/>
              <a:gd name="connsiteX3" fmla="*/ 655836 w 4087541"/>
              <a:gd name="connsiteY3" fmla="*/ 6858000 h 6858000"/>
              <a:gd name="connsiteX4" fmla="*/ 366 w 4087541"/>
              <a:gd name="connsiteY4" fmla="*/ 3405402 h 6858000"/>
              <a:gd name="connsiteX5" fmla="*/ 655836 w 4087541"/>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6086309"/>
              <a:gd name="connsiteY0" fmla="*/ 4483 h 6862483"/>
              <a:gd name="connsiteX1" fmla="*/ 6086309 w 6086309"/>
              <a:gd name="connsiteY1" fmla="*/ 0 h 6862483"/>
              <a:gd name="connsiteX2" fmla="*/ 4087180 w 6086309"/>
              <a:gd name="connsiteY2" fmla="*/ 6862483 h 6862483"/>
              <a:gd name="connsiteX3" fmla="*/ 655475 w 6086309"/>
              <a:gd name="connsiteY3" fmla="*/ 6862483 h 6862483"/>
              <a:gd name="connsiteX4" fmla="*/ 5 w 6086309"/>
              <a:gd name="connsiteY4" fmla="*/ 3409885 h 6862483"/>
              <a:gd name="connsiteX5" fmla="*/ 655475 w 6086309"/>
              <a:gd name="connsiteY5" fmla="*/ 4483 h 6862483"/>
              <a:gd name="connsiteX0" fmla="*/ 655475 w 6086310"/>
              <a:gd name="connsiteY0" fmla="*/ 4483 h 6866965"/>
              <a:gd name="connsiteX1" fmla="*/ 6086309 w 6086310"/>
              <a:gd name="connsiteY1" fmla="*/ 0 h 6866965"/>
              <a:gd name="connsiteX2" fmla="*/ 6086310 w 6086310"/>
              <a:gd name="connsiteY2" fmla="*/ 6866965 h 6866965"/>
              <a:gd name="connsiteX3" fmla="*/ 655475 w 6086310"/>
              <a:gd name="connsiteY3" fmla="*/ 6862483 h 6866965"/>
              <a:gd name="connsiteX4" fmla="*/ 5 w 6086310"/>
              <a:gd name="connsiteY4" fmla="*/ 3409885 h 6866965"/>
              <a:gd name="connsiteX5" fmla="*/ 655475 w 6086310"/>
              <a:gd name="connsiteY5" fmla="*/ 4483 h 6866965"/>
              <a:gd name="connsiteX0" fmla="*/ 655475 w 6086310"/>
              <a:gd name="connsiteY0" fmla="*/ 4483 h 6866965"/>
              <a:gd name="connsiteX1" fmla="*/ 6086309 w 6086310"/>
              <a:gd name="connsiteY1" fmla="*/ 0 h 6866965"/>
              <a:gd name="connsiteX2" fmla="*/ 6086310 w 6086310"/>
              <a:gd name="connsiteY2" fmla="*/ 6866965 h 6866965"/>
              <a:gd name="connsiteX3" fmla="*/ 655475 w 6086310"/>
              <a:gd name="connsiteY3" fmla="*/ 6862483 h 6866965"/>
              <a:gd name="connsiteX4" fmla="*/ 5 w 6086310"/>
              <a:gd name="connsiteY4" fmla="*/ 3409885 h 6866965"/>
              <a:gd name="connsiteX5" fmla="*/ 655475 w 6086310"/>
              <a:gd name="connsiteY5" fmla="*/ 4483 h 6866965"/>
              <a:gd name="connsiteX0" fmla="*/ 655470 w 6086305"/>
              <a:gd name="connsiteY0" fmla="*/ 4483 h 6866965"/>
              <a:gd name="connsiteX1" fmla="*/ 6086304 w 6086305"/>
              <a:gd name="connsiteY1" fmla="*/ 0 h 6866965"/>
              <a:gd name="connsiteX2" fmla="*/ 6086305 w 6086305"/>
              <a:gd name="connsiteY2" fmla="*/ 6866965 h 6866965"/>
              <a:gd name="connsiteX3" fmla="*/ 655470 w 6086305"/>
              <a:gd name="connsiteY3" fmla="*/ 6862483 h 6866965"/>
              <a:gd name="connsiteX4" fmla="*/ 0 w 6086305"/>
              <a:gd name="connsiteY4" fmla="*/ 3409885 h 6866965"/>
              <a:gd name="connsiteX5" fmla="*/ 655470 w 6086305"/>
              <a:gd name="connsiteY5" fmla="*/ 4483 h 6866965"/>
              <a:gd name="connsiteX0" fmla="*/ 655470 w 6086305"/>
              <a:gd name="connsiteY0" fmla="*/ 0 h 6862482"/>
              <a:gd name="connsiteX1" fmla="*/ 3836880 w 6086305"/>
              <a:gd name="connsiteY1" fmla="*/ 13744 h 6862482"/>
              <a:gd name="connsiteX2" fmla="*/ 6086305 w 6086305"/>
              <a:gd name="connsiteY2" fmla="*/ 6862482 h 6862482"/>
              <a:gd name="connsiteX3" fmla="*/ 655470 w 6086305"/>
              <a:gd name="connsiteY3" fmla="*/ 6858000 h 6862482"/>
              <a:gd name="connsiteX4" fmla="*/ 0 w 6086305"/>
              <a:gd name="connsiteY4" fmla="*/ 3405402 h 6862482"/>
              <a:gd name="connsiteX5" fmla="*/ 655470 w 6086305"/>
              <a:gd name="connsiteY5" fmla="*/ 0 h 6862482"/>
              <a:gd name="connsiteX0" fmla="*/ 655470 w 3864313"/>
              <a:gd name="connsiteY0" fmla="*/ 0 h 6862482"/>
              <a:gd name="connsiteX1" fmla="*/ 3836880 w 3864313"/>
              <a:gd name="connsiteY1" fmla="*/ 13744 h 6862482"/>
              <a:gd name="connsiteX2" fmla="*/ 3864313 w 3864313"/>
              <a:gd name="connsiteY2" fmla="*/ 6862482 h 6862482"/>
              <a:gd name="connsiteX3" fmla="*/ 655470 w 3864313"/>
              <a:gd name="connsiteY3" fmla="*/ 6858000 h 6862482"/>
              <a:gd name="connsiteX4" fmla="*/ 0 w 3864313"/>
              <a:gd name="connsiteY4" fmla="*/ 3405402 h 6862482"/>
              <a:gd name="connsiteX5" fmla="*/ 655470 w 3864313"/>
              <a:gd name="connsiteY5" fmla="*/ 0 h 6862482"/>
              <a:gd name="connsiteX0" fmla="*/ 72639 w 5518655"/>
              <a:gd name="connsiteY0" fmla="*/ 12800 h 6848738"/>
              <a:gd name="connsiteX1" fmla="*/ 5491222 w 5518655"/>
              <a:gd name="connsiteY1" fmla="*/ 0 h 6848738"/>
              <a:gd name="connsiteX2" fmla="*/ 5518655 w 5518655"/>
              <a:gd name="connsiteY2" fmla="*/ 6848738 h 6848738"/>
              <a:gd name="connsiteX3" fmla="*/ 2309812 w 5518655"/>
              <a:gd name="connsiteY3" fmla="*/ 6844256 h 6848738"/>
              <a:gd name="connsiteX4" fmla="*/ 1654342 w 5518655"/>
              <a:gd name="connsiteY4" fmla="*/ 3391658 h 6848738"/>
              <a:gd name="connsiteX5" fmla="*/ 72639 w 5518655"/>
              <a:gd name="connsiteY5" fmla="*/ 12800 h 6848738"/>
              <a:gd name="connsiteX0" fmla="*/ 66096 w 5512112"/>
              <a:gd name="connsiteY0" fmla="*/ 12800 h 6853104"/>
              <a:gd name="connsiteX1" fmla="*/ 5484679 w 5512112"/>
              <a:gd name="connsiteY1" fmla="*/ 0 h 6853104"/>
              <a:gd name="connsiteX2" fmla="*/ 5512112 w 5512112"/>
              <a:gd name="connsiteY2" fmla="*/ 6848738 h 6853104"/>
              <a:gd name="connsiteX3" fmla="*/ 1087028 w 5512112"/>
              <a:gd name="connsiteY3" fmla="*/ 6853104 h 6853104"/>
              <a:gd name="connsiteX4" fmla="*/ 1647799 w 5512112"/>
              <a:gd name="connsiteY4" fmla="*/ 3391658 h 6853104"/>
              <a:gd name="connsiteX5" fmla="*/ 66096 w 5512112"/>
              <a:gd name="connsiteY5" fmla="*/ 12800 h 6853104"/>
              <a:gd name="connsiteX0" fmla="*/ 1035368 w 6481384"/>
              <a:gd name="connsiteY0" fmla="*/ 12800 h 6853104"/>
              <a:gd name="connsiteX1" fmla="*/ 6453951 w 6481384"/>
              <a:gd name="connsiteY1" fmla="*/ 0 h 6853104"/>
              <a:gd name="connsiteX2" fmla="*/ 6481384 w 6481384"/>
              <a:gd name="connsiteY2" fmla="*/ 6848738 h 6853104"/>
              <a:gd name="connsiteX3" fmla="*/ 2056300 w 6481384"/>
              <a:gd name="connsiteY3" fmla="*/ 6853104 h 6853104"/>
              <a:gd name="connsiteX4" fmla="*/ 24791 w 6481384"/>
              <a:gd name="connsiteY4" fmla="*/ 3099669 h 6853104"/>
              <a:gd name="connsiteX5" fmla="*/ 1035368 w 6481384"/>
              <a:gd name="connsiteY5" fmla="*/ 12800 h 6853104"/>
              <a:gd name="connsiteX0" fmla="*/ 1035368 w 6481384"/>
              <a:gd name="connsiteY0" fmla="*/ 12800 h 6853104"/>
              <a:gd name="connsiteX1" fmla="*/ 6453951 w 6481384"/>
              <a:gd name="connsiteY1" fmla="*/ 0 h 6853104"/>
              <a:gd name="connsiteX2" fmla="*/ 6481384 w 6481384"/>
              <a:gd name="connsiteY2" fmla="*/ 6848738 h 6853104"/>
              <a:gd name="connsiteX3" fmla="*/ 2056300 w 6481384"/>
              <a:gd name="connsiteY3" fmla="*/ 6853104 h 6853104"/>
              <a:gd name="connsiteX4" fmla="*/ 24791 w 6481384"/>
              <a:gd name="connsiteY4" fmla="*/ 3099669 h 6853104"/>
              <a:gd name="connsiteX5" fmla="*/ 1035368 w 6481384"/>
              <a:gd name="connsiteY5" fmla="*/ 12800 h 6853104"/>
              <a:gd name="connsiteX0" fmla="*/ 1040792 w 6486808"/>
              <a:gd name="connsiteY0" fmla="*/ 12800 h 6853104"/>
              <a:gd name="connsiteX1" fmla="*/ 6459375 w 6486808"/>
              <a:gd name="connsiteY1" fmla="*/ 0 h 6853104"/>
              <a:gd name="connsiteX2" fmla="*/ 6486808 w 6486808"/>
              <a:gd name="connsiteY2" fmla="*/ 6848738 h 6853104"/>
              <a:gd name="connsiteX3" fmla="*/ 2061724 w 6486808"/>
              <a:gd name="connsiteY3" fmla="*/ 6853104 h 6853104"/>
              <a:gd name="connsiteX4" fmla="*/ 30215 w 6486808"/>
              <a:gd name="connsiteY4" fmla="*/ 3099669 h 6853104"/>
              <a:gd name="connsiteX5" fmla="*/ 1040792 w 6486808"/>
              <a:gd name="connsiteY5" fmla="*/ 12800 h 6853104"/>
              <a:gd name="connsiteX0" fmla="*/ 1011865 w 6457881"/>
              <a:gd name="connsiteY0" fmla="*/ 12800 h 6853104"/>
              <a:gd name="connsiteX1" fmla="*/ 6430448 w 6457881"/>
              <a:gd name="connsiteY1" fmla="*/ 0 h 6853104"/>
              <a:gd name="connsiteX2" fmla="*/ 6457881 w 6457881"/>
              <a:gd name="connsiteY2" fmla="*/ 6848738 h 6853104"/>
              <a:gd name="connsiteX3" fmla="*/ 2032797 w 6457881"/>
              <a:gd name="connsiteY3" fmla="*/ 6853104 h 6853104"/>
              <a:gd name="connsiteX4" fmla="*/ 1288 w 6457881"/>
              <a:gd name="connsiteY4" fmla="*/ 3099669 h 6853104"/>
              <a:gd name="connsiteX5" fmla="*/ 1011865 w 6457881"/>
              <a:gd name="connsiteY5" fmla="*/ 12800 h 6853104"/>
              <a:gd name="connsiteX0" fmla="*/ 1020718 w 6466734"/>
              <a:gd name="connsiteY0" fmla="*/ 12800 h 6853104"/>
              <a:gd name="connsiteX1" fmla="*/ 6439301 w 6466734"/>
              <a:gd name="connsiteY1" fmla="*/ 0 h 6853104"/>
              <a:gd name="connsiteX2" fmla="*/ 6466734 w 6466734"/>
              <a:gd name="connsiteY2" fmla="*/ 6848738 h 6853104"/>
              <a:gd name="connsiteX3" fmla="*/ 2041650 w 6466734"/>
              <a:gd name="connsiteY3" fmla="*/ 6853104 h 6853104"/>
              <a:gd name="connsiteX4" fmla="*/ 1263 w 6466734"/>
              <a:gd name="connsiteY4" fmla="*/ 2975795 h 6853104"/>
              <a:gd name="connsiteX5" fmla="*/ 1020718 w 6466734"/>
              <a:gd name="connsiteY5" fmla="*/ 12800 h 6853104"/>
              <a:gd name="connsiteX0" fmla="*/ 1019459 w 6465475"/>
              <a:gd name="connsiteY0" fmla="*/ 12800 h 6853104"/>
              <a:gd name="connsiteX1" fmla="*/ 6438042 w 6465475"/>
              <a:gd name="connsiteY1" fmla="*/ 0 h 6853104"/>
              <a:gd name="connsiteX2" fmla="*/ 6465475 w 6465475"/>
              <a:gd name="connsiteY2" fmla="*/ 6848738 h 6853104"/>
              <a:gd name="connsiteX3" fmla="*/ 2040391 w 6465475"/>
              <a:gd name="connsiteY3" fmla="*/ 6853104 h 6853104"/>
              <a:gd name="connsiteX4" fmla="*/ 4 w 6465475"/>
              <a:gd name="connsiteY4" fmla="*/ 2975795 h 6853104"/>
              <a:gd name="connsiteX5" fmla="*/ 1019459 w 6465475"/>
              <a:gd name="connsiteY5" fmla="*/ 12800 h 6853104"/>
              <a:gd name="connsiteX0" fmla="*/ 1021568 w 6467584"/>
              <a:gd name="connsiteY0" fmla="*/ 12800 h 6853104"/>
              <a:gd name="connsiteX1" fmla="*/ 6440151 w 6467584"/>
              <a:gd name="connsiteY1" fmla="*/ 0 h 6853104"/>
              <a:gd name="connsiteX2" fmla="*/ 6467584 w 6467584"/>
              <a:gd name="connsiteY2" fmla="*/ 6848738 h 6853104"/>
              <a:gd name="connsiteX3" fmla="*/ 2042500 w 6467584"/>
              <a:gd name="connsiteY3" fmla="*/ 6853104 h 6853104"/>
              <a:gd name="connsiteX4" fmla="*/ 2113 w 6467584"/>
              <a:gd name="connsiteY4" fmla="*/ 2975795 h 6853104"/>
              <a:gd name="connsiteX5" fmla="*/ 1021568 w 6467584"/>
              <a:gd name="connsiteY5" fmla="*/ 12800 h 6853104"/>
              <a:gd name="connsiteX0" fmla="*/ 1054788 w 6500804"/>
              <a:gd name="connsiteY0" fmla="*/ 12800 h 6853104"/>
              <a:gd name="connsiteX1" fmla="*/ 6473371 w 6500804"/>
              <a:gd name="connsiteY1" fmla="*/ 0 h 6853104"/>
              <a:gd name="connsiteX2" fmla="*/ 6500804 w 6500804"/>
              <a:gd name="connsiteY2" fmla="*/ 6848738 h 6853104"/>
              <a:gd name="connsiteX3" fmla="*/ 2191130 w 6500804"/>
              <a:gd name="connsiteY3" fmla="*/ 6853104 h 6853104"/>
              <a:gd name="connsiteX4" fmla="*/ 35333 w 6500804"/>
              <a:gd name="connsiteY4" fmla="*/ 2975795 h 6853104"/>
              <a:gd name="connsiteX5" fmla="*/ 1054788 w 6500804"/>
              <a:gd name="connsiteY5" fmla="*/ 12800 h 6853104"/>
              <a:gd name="connsiteX0" fmla="*/ 1054788 w 6500804"/>
              <a:gd name="connsiteY0" fmla="*/ 12800 h 6853104"/>
              <a:gd name="connsiteX1" fmla="*/ 6473371 w 6500804"/>
              <a:gd name="connsiteY1" fmla="*/ 0 h 6853104"/>
              <a:gd name="connsiteX2" fmla="*/ 6500804 w 6500804"/>
              <a:gd name="connsiteY2" fmla="*/ 6848738 h 6853104"/>
              <a:gd name="connsiteX3" fmla="*/ 2191130 w 6500804"/>
              <a:gd name="connsiteY3" fmla="*/ 6853104 h 6853104"/>
              <a:gd name="connsiteX4" fmla="*/ 35333 w 6500804"/>
              <a:gd name="connsiteY4" fmla="*/ 2975795 h 6853104"/>
              <a:gd name="connsiteX5" fmla="*/ 1054788 w 6500804"/>
              <a:gd name="connsiteY5" fmla="*/ 12800 h 6853104"/>
              <a:gd name="connsiteX0" fmla="*/ 1012486 w 6458502"/>
              <a:gd name="connsiteY0" fmla="*/ 12800 h 6853104"/>
              <a:gd name="connsiteX1" fmla="*/ 6431069 w 6458502"/>
              <a:gd name="connsiteY1" fmla="*/ 0 h 6853104"/>
              <a:gd name="connsiteX2" fmla="*/ 6458502 w 6458502"/>
              <a:gd name="connsiteY2" fmla="*/ 6848738 h 6853104"/>
              <a:gd name="connsiteX3" fmla="*/ 2148828 w 6458502"/>
              <a:gd name="connsiteY3" fmla="*/ 6853104 h 6853104"/>
              <a:gd name="connsiteX4" fmla="*/ 37419 w 6458502"/>
              <a:gd name="connsiteY4" fmla="*/ 3515530 h 6853104"/>
              <a:gd name="connsiteX5" fmla="*/ 1012486 w 6458502"/>
              <a:gd name="connsiteY5" fmla="*/ 12800 h 6853104"/>
              <a:gd name="connsiteX0" fmla="*/ 990687 w 6436703"/>
              <a:gd name="connsiteY0" fmla="*/ 12800 h 6853104"/>
              <a:gd name="connsiteX1" fmla="*/ 6409270 w 6436703"/>
              <a:gd name="connsiteY1" fmla="*/ 0 h 6853104"/>
              <a:gd name="connsiteX2" fmla="*/ 6436703 w 6436703"/>
              <a:gd name="connsiteY2" fmla="*/ 6848738 h 6853104"/>
              <a:gd name="connsiteX3" fmla="*/ 2127029 w 6436703"/>
              <a:gd name="connsiteY3" fmla="*/ 6853104 h 6853104"/>
              <a:gd name="connsiteX4" fmla="*/ 15620 w 6436703"/>
              <a:gd name="connsiteY4" fmla="*/ 3515530 h 6853104"/>
              <a:gd name="connsiteX5" fmla="*/ 990687 w 6436703"/>
              <a:gd name="connsiteY5" fmla="*/ 12800 h 6853104"/>
              <a:gd name="connsiteX0" fmla="*/ 1016653 w 6462669"/>
              <a:gd name="connsiteY0" fmla="*/ 12800 h 6853104"/>
              <a:gd name="connsiteX1" fmla="*/ 6435236 w 6462669"/>
              <a:gd name="connsiteY1" fmla="*/ 0 h 6853104"/>
              <a:gd name="connsiteX2" fmla="*/ 6462669 w 6462669"/>
              <a:gd name="connsiteY2" fmla="*/ 6848738 h 6853104"/>
              <a:gd name="connsiteX3" fmla="*/ 2152995 w 6462669"/>
              <a:gd name="connsiteY3" fmla="*/ 6853104 h 6853104"/>
              <a:gd name="connsiteX4" fmla="*/ 14953 w 6462669"/>
              <a:gd name="connsiteY4" fmla="*/ 3108517 h 6853104"/>
              <a:gd name="connsiteX5" fmla="*/ 1016653 w 6462669"/>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9349 w 6455365"/>
              <a:gd name="connsiteY0" fmla="*/ 12800 h 6853104"/>
              <a:gd name="connsiteX1" fmla="*/ 6427932 w 6455365"/>
              <a:gd name="connsiteY1" fmla="*/ 0 h 6853104"/>
              <a:gd name="connsiteX2" fmla="*/ 6455365 w 6455365"/>
              <a:gd name="connsiteY2" fmla="*/ 6848738 h 6853104"/>
              <a:gd name="connsiteX3" fmla="*/ 2145691 w 6455365"/>
              <a:gd name="connsiteY3" fmla="*/ 6853104 h 6853104"/>
              <a:gd name="connsiteX4" fmla="*/ 7649 w 6455365"/>
              <a:gd name="connsiteY4" fmla="*/ 3108517 h 6853104"/>
              <a:gd name="connsiteX5" fmla="*/ 1009349 w 6455365"/>
              <a:gd name="connsiteY5" fmla="*/ 12800 h 6853104"/>
              <a:gd name="connsiteX0" fmla="*/ 1010436 w 6456452"/>
              <a:gd name="connsiteY0" fmla="*/ 12800 h 6853104"/>
              <a:gd name="connsiteX1" fmla="*/ 6429019 w 6456452"/>
              <a:gd name="connsiteY1" fmla="*/ 0 h 6853104"/>
              <a:gd name="connsiteX2" fmla="*/ 6456452 w 6456452"/>
              <a:gd name="connsiteY2" fmla="*/ 6848738 h 6853104"/>
              <a:gd name="connsiteX3" fmla="*/ 2146778 w 6456452"/>
              <a:gd name="connsiteY3" fmla="*/ 6853104 h 6853104"/>
              <a:gd name="connsiteX4" fmla="*/ 8736 w 6456452"/>
              <a:gd name="connsiteY4" fmla="*/ 3108517 h 6853104"/>
              <a:gd name="connsiteX5" fmla="*/ 1010436 w 6456452"/>
              <a:gd name="connsiteY5" fmla="*/ 12800 h 6853104"/>
              <a:gd name="connsiteX0" fmla="*/ 1010436 w 6456452"/>
              <a:gd name="connsiteY0" fmla="*/ 12800 h 6853104"/>
              <a:gd name="connsiteX1" fmla="*/ 6446774 w 6456452"/>
              <a:gd name="connsiteY1" fmla="*/ 0 h 6853104"/>
              <a:gd name="connsiteX2" fmla="*/ 6456452 w 6456452"/>
              <a:gd name="connsiteY2" fmla="*/ 6848738 h 6853104"/>
              <a:gd name="connsiteX3" fmla="*/ 2146778 w 6456452"/>
              <a:gd name="connsiteY3" fmla="*/ 6853104 h 6853104"/>
              <a:gd name="connsiteX4" fmla="*/ 8736 w 6456452"/>
              <a:gd name="connsiteY4" fmla="*/ 3108517 h 6853104"/>
              <a:gd name="connsiteX5" fmla="*/ 1010436 w 6456452"/>
              <a:gd name="connsiteY5" fmla="*/ 12800 h 6853104"/>
              <a:gd name="connsiteX0" fmla="*/ 1003404 w 6449420"/>
              <a:gd name="connsiteY0" fmla="*/ 12800 h 6853104"/>
              <a:gd name="connsiteX1" fmla="*/ 6439742 w 6449420"/>
              <a:gd name="connsiteY1" fmla="*/ 0 h 6853104"/>
              <a:gd name="connsiteX2" fmla="*/ 6449420 w 6449420"/>
              <a:gd name="connsiteY2" fmla="*/ 6848738 h 6853104"/>
              <a:gd name="connsiteX3" fmla="*/ 2139746 w 6449420"/>
              <a:gd name="connsiteY3" fmla="*/ 6853104 h 6853104"/>
              <a:gd name="connsiteX4" fmla="*/ 1704 w 6449420"/>
              <a:gd name="connsiteY4" fmla="*/ 3108517 h 6853104"/>
              <a:gd name="connsiteX5" fmla="*/ 1003404 w 6449420"/>
              <a:gd name="connsiteY5" fmla="*/ 12800 h 6853104"/>
              <a:gd name="connsiteX0" fmla="*/ 252471 w 5698487"/>
              <a:gd name="connsiteY0" fmla="*/ 12800 h 6853104"/>
              <a:gd name="connsiteX1" fmla="*/ 5688809 w 5698487"/>
              <a:gd name="connsiteY1" fmla="*/ 0 h 6853104"/>
              <a:gd name="connsiteX2" fmla="*/ 5698487 w 5698487"/>
              <a:gd name="connsiteY2" fmla="*/ 6848738 h 6853104"/>
              <a:gd name="connsiteX3" fmla="*/ 1388813 w 5698487"/>
              <a:gd name="connsiteY3" fmla="*/ 6853104 h 6853104"/>
              <a:gd name="connsiteX4" fmla="*/ 252471 w 5698487"/>
              <a:gd name="connsiteY4" fmla="*/ 12800 h 6853104"/>
              <a:gd name="connsiteX0" fmla="*/ 976752 w 6422768"/>
              <a:gd name="connsiteY0" fmla="*/ 12800 h 6853104"/>
              <a:gd name="connsiteX1" fmla="*/ 6413090 w 6422768"/>
              <a:gd name="connsiteY1" fmla="*/ 0 h 6853104"/>
              <a:gd name="connsiteX2" fmla="*/ 6422768 w 6422768"/>
              <a:gd name="connsiteY2" fmla="*/ 6848738 h 6853104"/>
              <a:gd name="connsiteX3" fmla="*/ 2113094 w 6422768"/>
              <a:gd name="connsiteY3" fmla="*/ 6853104 h 6853104"/>
              <a:gd name="connsiteX4" fmla="*/ 976752 w 6422768"/>
              <a:gd name="connsiteY4" fmla="*/ 12800 h 6853104"/>
              <a:gd name="connsiteX0" fmla="*/ 1037564 w 6483580"/>
              <a:gd name="connsiteY0" fmla="*/ 12800 h 6853104"/>
              <a:gd name="connsiteX1" fmla="*/ 6473902 w 6483580"/>
              <a:gd name="connsiteY1" fmla="*/ 0 h 6853104"/>
              <a:gd name="connsiteX2" fmla="*/ 6483580 w 6483580"/>
              <a:gd name="connsiteY2" fmla="*/ 6848738 h 6853104"/>
              <a:gd name="connsiteX3" fmla="*/ 2173906 w 6483580"/>
              <a:gd name="connsiteY3" fmla="*/ 6853104 h 6853104"/>
              <a:gd name="connsiteX4" fmla="*/ 1037564 w 6483580"/>
              <a:gd name="connsiteY4" fmla="*/ 12800 h 6853104"/>
              <a:gd name="connsiteX0" fmla="*/ 1010329 w 6456345"/>
              <a:gd name="connsiteY0" fmla="*/ 12800 h 6853104"/>
              <a:gd name="connsiteX1" fmla="*/ 6446667 w 6456345"/>
              <a:gd name="connsiteY1" fmla="*/ 0 h 6853104"/>
              <a:gd name="connsiteX2" fmla="*/ 6456345 w 6456345"/>
              <a:gd name="connsiteY2" fmla="*/ 6848738 h 6853104"/>
              <a:gd name="connsiteX3" fmla="*/ 2146671 w 6456345"/>
              <a:gd name="connsiteY3" fmla="*/ 6853104 h 6853104"/>
              <a:gd name="connsiteX4" fmla="*/ 1010329 w 6456345"/>
              <a:gd name="connsiteY4" fmla="*/ 12800 h 6853104"/>
              <a:gd name="connsiteX0" fmla="*/ 1042634 w 6426506"/>
              <a:gd name="connsiteY0" fmla="*/ 12800 h 6853104"/>
              <a:gd name="connsiteX1" fmla="*/ 6416828 w 6426506"/>
              <a:gd name="connsiteY1" fmla="*/ 0 h 6853104"/>
              <a:gd name="connsiteX2" fmla="*/ 6426506 w 6426506"/>
              <a:gd name="connsiteY2" fmla="*/ 6848738 h 6853104"/>
              <a:gd name="connsiteX3" fmla="*/ 2116832 w 6426506"/>
              <a:gd name="connsiteY3" fmla="*/ 6853104 h 6853104"/>
              <a:gd name="connsiteX4" fmla="*/ 1042634 w 6426506"/>
              <a:gd name="connsiteY4" fmla="*/ 12800 h 6853104"/>
              <a:gd name="connsiteX0" fmla="*/ 1074957 w 6458829"/>
              <a:gd name="connsiteY0" fmla="*/ 12800 h 6853104"/>
              <a:gd name="connsiteX1" fmla="*/ 6449151 w 6458829"/>
              <a:gd name="connsiteY1" fmla="*/ 0 h 6853104"/>
              <a:gd name="connsiteX2" fmla="*/ 6458829 w 6458829"/>
              <a:gd name="connsiteY2" fmla="*/ 6848738 h 6853104"/>
              <a:gd name="connsiteX3" fmla="*/ 2149155 w 6458829"/>
              <a:gd name="connsiteY3" fmla="*/ 6853104 h 6853104"/>
              <a:gd name="connsiteX4" fmla="*/ 1074957 w 6458829"/>
              <a:gd name="connsiteY4" fmla="*/ 12800 h 6853104"/>
              <a:gd name="connsiteX0" fmla="*/ 1088793 w 6472665"/>
              <a:gd name="connsiteY0" fmla="*/ 12800 h 6853104"/>
              <a:gd name="connsiteX1" fmla="*/ 6462987 w 6472665"/>
              <a:gd name="connsiteY1" fmla="*/ 0 h 6853104"/>
              <a:gd name="connsiteX2" fmla="*/ 6472665 w 6472665"/>
              <a:gd name="connsiteY2" fmla="*/ 6848738 h 6853104"/>
              <a:gd name="connsiteX3" fmla="*/ 2136358 w 6472665"/>
              <a:gd name="connsiteY3" fmla="*/ 6853104 h 6853104"/>
              <a:gd name="connsiteX4" fmla="*/ 1088793 w 6472665"/>
              <a:gd name="connsiteY4" fmla="*/ 12800 h 6853104"/>
              <a:gd name="connsiteX0" fmla="*/ 1078539 w 6462411"/>
              <a:gd name="connsiteY0" fmla="*/ 12800 h 6853104"/>
              <a:gd name="connsiteX1" fmla="*/ 6452733 w 6462411"/>
              <a:gd name="connsiteY1" fmla="*/ 0 h 6853104"/>
              <a:gd name="connsiteX2" fmla="*/ 6462411 w 6462411"/>
              <a:gd name="connsiteY2" fmla="*/ 6848738 h 6853104"/>
              <a:gd name="connsiteX3" fmla="*/ 2126104 w 6462411"/>
              <a:gd name="connsiteY3" fmla="*/ 6853104 h 6853104"/>
              <a:gd name="connsiteX4" fmla="*/ 1078539 w 6462411"/>
              <a:gd name="connsiteY4" fmla="*/ 12800 h 6853104"/>
              <a:gd name="connsiteX0" fmla="*/ 1071717 w 6455589"/>
              <a:gd name="connsiteY0" fmla="*/ 12800 h 6853104"/>
              <a:gd name="connsiteX1" fmla="*/ 6445911 w 6455589"/>
              <a:gd name="connsiteY1" fmla="*/ 0 h 6853104"/>
              <a:gd name="connsiteX2" fmla="*/ 6455589 w 6455589"/>
              <a:gd name="connsiteY2" fmla="*/ 6848738 h 6853104"/>
              <a:gd name="connsiteX3" fmla="*/ 2119282 w 6455589"/>
              <a:gd name="connsiteY3" fmla="*/ 6853104 h 6853104"/>
              <a:gd name="connsiteX4" fmla="*/ 1071717 w 6455589"/>
              <a:gd name="connsiteY4" fmla="*/ 12800 h 6853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55589" h="6853104">
                <a:moveTo>
                  <a:pt x="1071717" y="12800"/>
                </a:moveTo>
                <a:lnTo>
                  <a:pt x="6445911" y="0"/>
                </a:lnTo>
                <a:cubicBezTo>
                  <a:pt x="6445911" y="2288988"/>
                  <a:pt x="6455589" y="4559750"/>
                  <a:pt x="6455589" y="6848738"/>
                </a:cubicBezTo>
                <a:lnTo>
                  <a:pt x="2119282" y="6853104"/>
                </a:lnTo>
                <a:cubicBezTo>
                  <a:pt x="-1158726" y="4554678"/>
                  <a:pt x="97599" y="960325"/>
                  <a:pt x="1071717" y="12800"/>
                </a:cubicBezTo>
                <a:close/>
              </a:path>
            </a:pathLst>
          </a:custGeom>
          <a:solidFill>
            <a:schemeClr val="bg2"/>
          </a:solidFill>
        </p:spPr>
        <p:txBody>
          <a:bodyPr anchor="ctr" anchorCtr="0"/>
          <a:lstStyle>
            <a:lvl1pPr marL="0" indent="0" algn="ctr">
              <a:buNone/>
              <a:defRPr/>
            </a:lvl1pPr>
          </a:lstStyle>
          <a:p>
            <a:r>
              <a:rPr lang="fi-FI" dirty="0"/>
              <a:t>Kuva</a:t>
            </a:r>
          </a:p>
        </p:txBody>
      </p:sp>
    </p:spTree>
    <p:extLst>
      <p:ext uri="{BB962C8B-B14F-4D97-AF65-F5344CB8AC3E}">
        <p14:creationId xmlns:p14="http://schemas.microsoft.com/office/powerpoint/2010/main" val="33279766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älilehti sininen">
    <p:bg>
      <p:bgPr>
        <a:solidFill>
          <a:schemeClr val="accent2"/>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CE4A8B4-391A-4168-8396-5E9B5ABA090D}"/>
              </a:ext>
            </a:extLst>
          </p:cNvPr>
          <p:cNvSpPr>
            <a:spLocks noGrp="1"/>
          </p:cNvSpPr>
          <p:nvPr>
            <p:ph type="ctrTitle"/>
          </p:nvPr>
        </p:nvSpPr>
        <p:spPr>
          <a:xfrm>
            <a:off x="936274" y="1478280"/>
            <a:ext cx="4022225" cy="3855720"/>
          </a:xfrm>
        </p:spPr>
        <p:txBody>
          <a:bodyPr anchor="ctr">
            <a:normAutofit/>
          </a:bodyPr>
          <a:lstStyle>
            <a:lvl1pPr algn="l">
              <a:defRPr sz="3600" b="1">
                <a:solidFill>
                  <a:schemeClr val="bg1"/>
                </a:solidFill>
              </a:defRPr>
            </a:lvl1pPr>
          </a:lstStyle>
          <a:p>
            <a:r>
              <a:rPr lang="fi-FI"/>
              <a:t>Muokkaa ots. perustyyl. napsautt.</a:t>
            </a:r>
          </a:p>
        </p:txBody>
      </p:sp>
      <p:pic>
        <p:nvPicPr>
          <p:cNvPr id="4" name="Kuva 3">
            <a:extLst>
              <a:ext uri="{FF2B5EF4-FFF2-40B4-BE49-F238E27FC236}">
                <a16:creationId xmlns:a16="http://schemas.microsoft.com/office/drawing/2014/main" id="{DA7063C1-DD54-4113-B068-7DCD7547E95F}"/>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499621" y="6181801"/>
            <a:ext cx="2743199" cy="430991"/>
          </a:xfrm>
          <a:prstGeom prst="rect">
            <a:avLst/>
          </a:prstGeom>
        </p:spPr>
      </p:pic>
      <p:sp>
        <p:nvSpPr>
          <p:cNvPr id="5" name="Kuvan paikkamerkki 19">
            <a:extLst>
              <a:ext uri="{FF2B5EF4-FFF2-40B4-BE49-F238E27FC236}">
                <a16:creationId xmlns:a16="http://schemas.microsoft.com/office/drawing/2014/main" id="{D0120839-346F-63F6-959A-B6C321E3E7CE}"/>
              </a:ext>
              <a:ext uri="{C183D7F6-B498-43B3-948B-1728B52AA6E4}">
                <adec:decorative xmlns:adec="http://schemas.microsoft.com/office/drawing/2017/decorative" xmlns="" val="0"/>
              </a:ext>
            </a:extLst>
          </p:cNvPr>
          <p:cNvSpPr>
            <a:spLocks noGrp="1"/>
          </p:cNvSpPr>
          <p:nvPr>
            <p:ph type="pic" sz="quarter" idx="13" hasCustomPrompt="1"/>
          </p:nvPr>
        </p:nvSpPr>
        <p:spPr>
          <a:xfrm>
            <a:off x="5746936" y="-12548"/>
            <a:ext cx="6455589" cy="6875989"/>
          </a:xfrm>
          <a:custGeom>
            <a:avLst/>
            <a:gdLst>
              <a:gd name="connsiteX0" fmla="*/ 0 w 3431705"/>
              <a:gd name="connsiteY0" fmla="*/ 0 h 6858000"/>
              <a:gd name="connsiteX1" fmla="*/ 3431705 w 3431705"/>
              <a:gd name="connsiteY1" fmla="*/ 0 h 6858000"/>
              <a:gd name="connsiteX2" fmla="*/ 3431705 w 3431705"/>
              <a:gd name="connsiteY2" fmla="*/ 6858000 h 6858000"/>
              <a:gd name="connsiteX3" fmla="*/ 0 w 3431705"/>
              <a:gd name="connsiteY3" fmla="*/ 6858000 h 6858000"/>
              <a:gd name="connsiteX4" fmla="*/ 0 w 3431705"/>
              <a:gd name="connsiteY4" fmla="*/ 0 h 6858000"/>
              <a:gd name="connsiteX0" fmla="*/ 3157 w 3434862"/>
              <a:gd name="connsiteY0" fmla="*/ 0 h 6858000"/>
              <a:gd name="connsiteX1" fmla="*/ 3434862 w 3434862"/>
              <a:gd name="connsiteY1" fmla="*/ 0 h 6858000"/>
              <a:gd name="connsiteX2" fmla="*/ 3434862 w 3434862"/>
              <a:gd name="connsiteY2" fmla="*/ 6858000 h 6858000"/>
              <a:gd name="connsiteX3" fmla="*/ 3157 w 3434862"/>
              <a:gd name="connsiteY3" fmla="*/ 6858000 h 6858000"/>
              <a:gd name="connsiteX4" fmla="*/ 0 w 3434862"/>
              <a:gd name="connsiteY4" fmla="*/ 3124200 h 6858000"/>
              <a:gd name="connsiteX5" fmla="*/ 3157 w 3434862"/>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758837 w 4190542"/>
              <a:gd name="connsiteY0" fmla="*/ 0 h 6858000"/>
              <a:gd name="connsiteX1" fmla="*/ 4190542 w 4190542"/>
              <a:gd name="connsiteY1" fmla="*/ 0 h 6858000"/>
              <a:gd name="connsiteX2" fmla="*/ 4190542 w 4190542"/>
              <a:gd name="connsiteY2" fmla="*/ 6858000 h 6858000"/>
              <a:gd name="connsiteX3" fmla="*/ 758837 w 4190542"/>
              <a:gd name="connsiteY3" fmla="*/ 6858000 h 6858000"/>
              <a:gd name="connsiteX4" fmla="*/ 0 w 4190542"/>
              <a:gd name="connsiteY4" fmla="*/ 3548525 h 6858000"/>
              <a:gd name="connsiteX5" fmla="*/ 758837 w 4190542"/>
              <a:gd name="connsiteY5" fmla="*/ 0 h 6858000"/>
              <a:gd name="connsiteX0" fmla="*/ 647519 w 4079224"/>
              <a:gd name="connsiteY0" fmla="*/ 0 h 6858000"/>
              <a:gd name="connsiteX1" fmla="*/ 4079224 w 4079224"/>
              <a:gd name="connsiteY1" fmla="*/ 0 h 6858000"/>
              <a:gd name="connsiteX2" fmla="*/ 4079224 w 4079224"/>
              <a:gd name="connsiteY2" fmla="*/ 6858000 h 6858000"/>
              <a:gd name="connsiteX3" fmla="*/ 647519 w 4079224"/>
              <a:gd name="connsiteY3" fmla="*/ 6858000 h 6858000"/>
              <a:gd name="connsiteX4" fmla="*/ 0 w 4079224"/>
              <a:gd name="connsiteY4" fmla="*/ 3528647 h 6858000"/>
              <a:gd name="connsiteX5" fmla="*/ 647519 w 4079224"/>
              <a:gd name="connsiteY5" fmla="*/ 0 h 6858000"/>
              <a:gd name="connsiteX0" fmla="*/ 648002 w 4079707"/>
              <a:gd name="connsiteY0" fmla="*/ 0 h 6858000"/>
              <a:gd name="connsiteX1" fmla="*/ 4079707 w 4079707"/>
              <a:gd name="connsiteY1" fmla="*/ 0 h 6858000"/>
              <a:gd name="connsiteX2" fmla="*/ 4079707 w 4079707"/>
              <a:gd name="connsiteY2" fmla="*/ 6858000 h 6858000"/>
              <a:gd name="connsiteX3" fmla="*/ 648002 w 4079707"/>
              <a:gd name="connsiteY3" fmla="*/ 6858000 h 6858000"/>
              <a:gd name="connsiteX4" fmla="*/ 483 w 4079707"/>
              <a:gd name="connsiteY4" fmla="*/ 3528647 h 6858000"/>
              <a:gd name="connsiteX5" fmla="*/ 648002 w 4079707"/>
              <a:gd name="connsiteY5" fmla="*/ 0 h 6858000"/>
              <a:gd name="connsiteX0" fmla="*/ 647524 w 4079229"/>
              <a:gd name="connsiteY0" fmla="*/ 0 h 6858000"/>
              <a:gd name="connsiteX1" fmla="*/ 4079229 w 4079229"/>
              <a:gd name="connsiteY1" fmla="*/ 0 h 6858000"/>
              <a:gd name="connsiteX2" fmla="*/ 4079229 w 4079229"/>
              <a:gd name="connsiteY2" fmla="*/ 6858000 h 6858000"/>
              <a:gd name="connsiteX3" fmla="*/ 647524 w 4079229"/>
              <a:gd name="connsiteY3" fmla="*/ 6858000 h 6858000"/>
              <a:gd name="connsiteX4" fmla="*/ 5 w 4079229"/>
              <a:gd name="connsiteY4" fmla="*/ 3528647 h 6858000"/>
              <a:gd name="connsiteX5" fmla="*/ 647524 w 4079229"/>
              <a:gd name="connsiteY5" fmla="*/ 0 h 6858000"/>
              <a:gd name="connsiteX0" fmla="*/ 655474 w 4087179"/>
              <a:gd name="connsiteY0" fmla="*/ 0 h 6858000"/>
              <a:gd name="connsiteX1" fmla="*/ 4087179 w 4087179"/>
              <a:gd name="connsiteY1" fmla="*/ 0 h 6858000"/>
              <a:gd name="connsiteX2" fmla="*/ 4087179 w 4087179"/>
              <a:gd name="connsiteY2" fmla="*/ 6858000 h 6858000"/>
              <a:gd name="connsiteX3" fmla="*/ 655474 w 4087179"/>
              <a:gd name="connsiteY3" fmla="*/ 6858000 h 6858000"/>
              <a:gd name="connsiteX4" fmla="*/ 4 w 4087179"/>
              <a:gd name="connsiteY4" fmla="*/ 3405402 h 6858000"/>
              <a:gd name="connsiteX5" fmla="*/ 655474 w 4087179"/>
              <a:gd name="connsiteY5" fmla="*/ 0 h 6858000"/>
              <a:gd name="connsiteX0" fmla="*/ 655836 w 4087541"/>
              <a:gd name="connsiteY0" fmla="*/ 0 h 6858000"/>
              <a:gd name="connsiteX1" fmla="*/ 4087541 w 4087541"/>
              <a:gd name="connsiteY1" fmla="*/ 0 h 6858000"/>
              <a:gd name="connsiteX2" fmla="*/ 4087541 w 4087541"/>
              <a:gd name="connsiteY2" fmla="*/ 6858000 h 6858000"/>
              <a:gd name="connsiteX3" fmla="*/ 655836 w 4087541"/>
              <a:gd name="connsiteY3" fmla="*/ 6858000 h 6858000"/>
              <a:gd name="connsiteX4" fmla="*/ 366 w 4087541"/>
              <a:gd name="connsiteY4" fmla="*/ 3405402 h 6858000"/>
              <a:gd name="connsiteX5" fmla="*/ 655836 w 4087541"/>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6086309"/>
              <a:gd name="connsiteY0" fmla="*/ 4483 h 6862483"/>
              <a:gd name="connsiteX1" fmla="*/ 6086309 w 6086309"/>
              <a:gd name="connsiteY1" fmla="*/ 0 h 6862483"/>
              <a:gd name="connsiteX2" fmla="*/ 4087180 w 6086309"/>
              <a:gd name="connsiteY2" fmla="*/ 6862483 h 6862483"/>
              <a:gd name="connsiteX3" fmla="*/ 655475 w 6086309"/>
              <a:gd name="connsiteY3" fmla="*/ 6862483 h 6862483"/>
              <a:gd name="connsiteX4" fmla="*/ 5 w 6086309"/>
              <a:gd name="connsiteY4" fmla="*/ 3409885 h 6862483"/>
              <a:gd name="connsiteX5" fmla="*/ 655475 w 6086309"/>
              <a:gd name="connsiteY5" fmla="*/ 4483 h 6862483"/>
              <a:gd name="connsiteX0" fmla="*/ 655475 w 6086310"/>
              <a:gd name="connsiteY0" fmla="*/ 4483 h 6866965"/>
              <a:gd name="connsiteX1" fmla="*/ 6086309 w 6086310"/>
              <a:gd name="connsiteY1" fmla="*/ 0 h 6866965"/>
              <a:gd name="connsiteX2" fmla="*/ 6086310 w 6086310"/>
              <a:gd name="connsiteY2" fmla="*/ 6866965 h 6866965"/>
              <a:gd name="connsiteX3" fmla="*/ 655475 w 6086310"/>
              <a:gd name="connsiteY3" fmla="*/ 6862483 h 6866965"/>
              <a:gd name="connsiteX4" fmla="*/ 5 w 6086310"/>
              <a:gd name="connsiteY4" fmla="*/ 3409885 h 6866965"/>
              <a:gd name="connsiteX5" fmla="*/ 655475 w 6086310"/>
              <a:gd name="connsiteY5" fmla="*/ 4483 h 6866965"/>
              <a:gd name="connsiteX0" fmla="*/ 655475 w 6086310"/>
              <a:gd name="connsiteY0" fmla="*/ 4483 h 6866965"/>
              <a:gd name="connsiteX1" fmla="*/ 6086309 w 6086310"/>
              <a:gd name="connsiteY1" fmla="*/ 0 h 6866965"/>
              <a:gd name="connsiteX2" fmla="*/ 6086310 w 6086310"/>
              <a:gd name="connsiteY2" fmla="*/ 6866965 h 6866965"/>
              <a:gd name="connsiteX3" fmla="*/ 655475 w 6086310"/>
              <a:gd name="connsiteY3" fmla="*/ 6862483 h 6866965"/>
              <a:gd name="connsiteX4" fmla="*/ 5 w 6086310"/>
              <a:gd name="connsiteY4" fmla="*/ 3409885 h 6866965"/>
              <a:gd name="connsiteX5" fmla="*/ 655475 w 6086310"/>
              <a:gd name="connsiteY5" fmla="*/ 4483 h 6866965"/>
              <a:gd name="connsiteX0" fmla="*/ 655470 w 6086305"/>
              <a:gd name="connsiteY0" fmla="*/ 4483 h 6866965"/>
              <a:gd name="connsiteX1" fmla="*/ 6086304 w 6086305"/>
              <a:gd name="connsiteY1" fmla="*/ 0 h 6866965"/>
              <a:gd name="connsiteX2" fmla="*/ 6086305 w 6086305"/>
              <a:gd name="connsiteY2" fmla="*/ 6866965 h 6866965"/>
              <a:gd name="connsiteX3" fmla="*/ 655470 w 6086305"/>
              <a:gd name="connsiteY3" fmla="*/ 6862483 h 6866965"/>
              <a:gd name="connsiteX4" fmla="*/ 0 w 6086305"/>
              <a:gd name="connsiteY4" fmla="*/ 3409885 h 6866965"/>
              <a:gd name="connsiteX5" fmla="*/ 655470 w 6086305"/>
              <a:gd name="connsiteY5" fmla="*/ 4483 h 6866965"/>
              <a:gd name="connsiteX0" fmla="*/ 655470 w 6086305"/>
              <a:gd name="connsiteY0" fmla="*/ 0 h 6862482"/>
              <a:gd name="connsiteX1" fmla="*/ 3836880 w 6086305"/>
              <a:gd name="connsiteY1" fmla="*/ 13744 h 6862482"/>
              <a:gd name="connsiteX2" fmla="*/ 6086305 w 6086305"/>
              <a:gd name="connsiteY2" fmla="*/ 6862482 h 6862482"/>
              <a:gd name="connsiteX3" fmla="*/ 655470 w 6086305"/>
              <a:gd name="connsiteY3" fmla="*/ 6858000 h 6862482"/>
              <a:gd name="connsiteX4" fmla="*/ 0 w 6086305"/>
              <a:gd name="connsiteY4" fmla="*/ 3405402 h 6862482"/>
              <a:gd name="connsiteX5" fmla="*/ 655470 w 6086305"/>
              <a:gd name="connsiteY5" fmla="*/ 0 h 6862482"/>
              <a:gd name="connsiteX0" fmla="*/ 655470 w 3864313"/>
              <a:gd name="connsiteY0" fmla="*/ 0 h 6862482"/>
              <a:gd name="connsiteX1" fmla="*/ 3836880 w 3864313"/>
              <a:gd name="connsiteY1" fmla="*/ 13744 h 6862482"/>
              <a:gd name="connsiteX2" fmla="*/ 3864313 w 3864313"/>
              <a:gd name="connsiteY2" fmla="*/ 6862482 h 6862482"/>
              <a:gd name="connsiteX3" fmla="*/ 655470 w 3864313"/>
              <a:gd name="connsiteY3" fmla="*/ 6858000 h 6862482"/>
              <a:gd name="connsiteX4" fmla="*/ 0 w 3864313"/>
              <a:gd name="connsiteY4" fmla="*/ 3405402 h 6862482"/>
              <a:gd name="connsiteX5" fmla="*/ 655470 w 3864313"/>
              <a:gd name="connsiteY5" fmla="*/ 0 h 6862482"/>
              <a:gd name="connsiteX0" fmla="*/ 72639 w 5518655"/>
              <a:gd name="connsiteY0" fmla="*/ 12800 h 6848738"/>
              <a:gd name="connsiteX1" fmla="*/ 5491222 w 5518655"/>
              <a:gd name="connsiteY1" fmla="*/ 0 h 6848738"/>
              <a:gd name="connsiteX2" fmla="*/ 5518655 w 5518655"/>
              <a:gd name="connsiteY2" fmla="*/ 6848738 h 6848738"/>
              <a:gd name="connsiteX3" fmla="*/ 2309812 w 5518655"/>
              <a:gd name="connsiteY3" fmla="*/ 6844256 h 6848738"/>
              <a:gd name="connsiteX4" fmla="*/ 1654342 w 5518655"/>
              <a:gd name="connsiteY4" fmla="*/ 3391658 h 6848738"/>
              <a:gd name="connsiteX5" fmla="*/ 72639 w 5518655"/>
              <a:gd name="connsiteY5" fmla="*/ 12800 h 6848738"/>
              <a:gd name="connsiteX0" fmla="*/ 66096 w 5512112"/>
              <a:gd name="connsiteY0" fmla="*/ 12800 h 6853104"/>
              <a:gd name="connsiteX1" fmla="*/ 5484679 w 5512112"/>
              <a:gd name="connsiteY1" fmla="*/ 0 h 6853104"/>
              <a:gd name="connsiteX2" fmla="*/ 5512112 w 5512112"/>
              <a:gd name="connsiteY2" fmla="*/ 6848738 h 6853104"/>
              <a:gd name="connsiteX3" fmla="*/ 1087028 w 5512112"/>
              <a:gd name="connsiteY3" fmla="*/ 6853104 h 6853104"/>
              <a:gd name="connsiteX4" fmla="*/ 1647799 w 5512112"/>
              <a:gd name="connsiteY4" fmla="*/ 3391658 h 6853104"/>
              <a:gd name="connsiteX5" fmla="*/ 66096 w 5512112"/>
              <a:gd name="connsiteY5" fmla="*/ 12800 h 6853104"/>
              <a:gd name="connsiteX0" fmla="*/ 1035368 w 6481384"/>
              <a:gd name="connsiteY0" fmla="*/ 12800 h 6853104"/>
              <a:gd name="connsiteX1" fmla="*/ 6453951 w 6481384"/>
              <a:gd name="connsiteY1" fmla="*/ 0 h 6853104"/>
              <a:gd name="connsiteX2" fmla="*/ 6481384 w 6481384"/>
              <a:gd name="connsiteY2" fmla="*/ 6848738 h 6853104"/>
              <a:gd name="connsiteX3" fmla="*/ 2056300 w 6481384"/>
              <a:gd name="connsiteY3" fmla="*/ 6853104 h 6853104"/>
              <a:gd name="connsiteX4" fmla="*/ 24791 w 6481384"/>
              <a:gd name="connsiteY4" fmla="*/ 3099669 h 6853104"/>
              <a:gd name="connsiteX5" fmla="*/ 1035368 w 6481384"/>
              <a:gd name="connsiteY5" fmla="*/ 12800 h 6853104"/>
              <a:gd name="connsiteX0" fmla="*/ 1035368 w 6481384"/>
              <a:gd name="connsiteY0" fmla="*/ 12800 h 6853104"/>
              <a:gd name="connsiteX1" fmla="*/ 6453951 w 6481384"/>
              <a:gd name="connsiteY1" fmla="*/ 0 h 6853104"/>
              <a:gd name="connsiteX2" fmla="*/ 6481384 w 6481384"/>
              <a:gd name="connsiteY2" fmla="*/ 6848738 h 6853104"/>
              <a:gd name="connsiteX3" fmla="*/ 2056300 w 6481384"/>
              <a:gd name="connsiteY3" fmla="*/ 6853104 h 6853104"/>
              <a:gd name="connsiteX4" fmla="*/ 24791 w 6481384"/>
              <a:gd name="connsiteY4" fmla="*/ 3099669 h 6853104"/>
              <a:gd name="connsiteX5" fmla="*/ 1035368 w 6481384"/>
              <a:gd name="connsiteY5" fmla="*/ 12800 h 6853104"/>
              <a:gd name="connsiteX0" fmla="*/ 1040792 w 6486808"/>
              <a:gd name="connsiteY0" fmla="*/ 12800 h 6853104"/>
              <a:gd name="connsiteX1" fmla="*/ 6459375 w 6486808"/>
              <a:gd name="connsiteY1" fmla="*/ 0 h 6853104"/>
              <a:gd name="connsiteX2" fmla="*/ 6486808 w 6486808"/>
              <a:gd name="connsiteY2" fmla="*/ 6848738 h 6853104"/>
              <a:gd name="connsiteX3" fmla="*/ 2061724 w 6486808"/>
              <a:gd name="connsiteY3" fmla="*/ 6853104 h 6853104"/>
              <a:gd name="connsiteX4" fmla="*/ 30215 w 6486808"/>
              <a:gd name="connsiteY4" fmla="*/ 3099669 h 6853104"/>
              <a:gd name="connsiteX5" fmla="*/ 1040792 w 6486808"/>
              <a:gd name="connsiteY5" fmla="*/ 12800 h 6853104"/>
              <a:gd name="connsiteX0" fmla="*/ 1011865 w 6457881"/>
              <a:gd name="connsiteY0" fmla="*/ 12800 h 6853104"/>
              <a:gd name="connsiteX1" fmla="*/ 6430448 w 6457881"/>
              <a:gd name="connsiteY1" fmla="*/ 0 h 6853104"/>
              <a:gd name="connsiteX2" fmla="*/ 6457881 w 6457881"/>
              <a:gd name="connsiteY2" fmla="*/ 6848738 h 6853104"/>
              <a:gd name="connsiteX3" fmla="*/ 2032797 w 6457881"/>
              <a:gd name="connsiteY3" fmla="*/ 6853104 h 6853104"/>
              <a:gd name="connsiteX4" fmla="*/ 1288 w 6457881"/>
              <a:gd name="connsiteY4" fmla="*/ 3099669 h 6853104"/>
              <a:gd name="connsiteX5" fmla="*/ 1011865 w 6457881"/>
              <a:gd name="connsiteY5" fmla="*/ 12800 h 6853104"/>
              <a:gd name="connsiteX0" fmla="*/ 1020718 w 6466734"/>
              <a:gd name="connsiteY0" fmla="*/ 12800 h 6853104"/>
              <a:gd name="connsiteX1" fmla="*/ 6439301 w 6466734"/>
              <a:gd name="connsiteY1" fmla="*/ 0 h 6853104"/>
              <a:gd name="connsiteX2" fmla="*/ 6466734 w 6466734"/>
              <a:gd name="connsiteY2" fmla="*/ 6848738 h 6853104"/>
              <a:gd name="connsiteX3" fmla="*/ 2041650 w 6466734"/>
              <a:gd name="connsiteY3" fmla="*/ 6853104 h 6853104"/>
              <a:gd name="connsiteX4" fmla="*/ 1263 w 6466734"/>
              <a:gd name="connsiteY4" fmla="*/ 2975795 h 6853104"/>
              <a:gd name="connsiteX5" fmla="*/ 1020718 w 6466734"/>
              <a:gd name="connsiteY5" fmla="*/ 12800 h 6853104"/>
              <a:gd name="connsiteX0" fmla="*/ 1019459 w 6465475"/>
              <a:gd name="connsiteY0" fmla="*/ 12800 h 6853104"/>
              <a:gd name="connsiteX1" fmla="*/ 6438042 w 6465475"/>
              <a:gd name="connsiteY1" fmla="*/ 0 h 6853104"/>
              <a:gd name="connsiteX2" fmla="*/ 6465475 w 6465475"/>
              <a:gd name="connsiteY2" fmla="*/ 6848738 h 6853104"/>
              <a:gd name="connsiteX3" fmla="*/ 2040391 w 6465475"/>
              <a:gd name="connsiteY3" fmla="*/ 6853104 h 6853104"/>
              <a:gd name="connsiteX4" fmla="*/ 4 w 6465475"/>
              <a:gd name="connsiteY4" fmla="*/ 2975795 h 6853104"/>
              <a:gd name="connsiteX5" fmla="*/ 1019459 w 6465475"/>
              <a:gd name="connsiteY5" fmla="*/ 12800 h 6853104"/>
              <a:gd name="connsiteX0" fmla="*/ 1021568 w 6467584"/>
              <a:gd name="connsiteY0" fmla="*/ 12800 h 6853104"/>
              <a:gd name="connsiteX1" fmla="*/ 6440151 w 6467584"/>
              <a:gd name="connsiteY1" fmla="*/ 0 h 6853104"/>
              <a:gd name="connsiteX2" fmla="*/ 6467584 w 6467584"/>
              <a:gd name="connsiteY2" fmla="*/ 6848738 h 6853104"/>
              <a:gd name="connsiteX3" fmla="*/ 2042500 w 6467584"/>
              <a:gd name="connsiteY3" fmla="*/ 6853104 h 6853104"/>
              <a:gd name="connsiteX4" fmla="*/ 2113 w 6467584"/>
              <a:gd name="connsiteY4" fmla="*/ 2975795 h 6853104"/>
              <a:gd name="connsiteX5" fmla="*/ 1021568 w 6467584"/>
              <a:gd name="connsiteY5" fmla="*/ 12800 h 6853104"/>
              <a:gd name="connsiteX0" fmla="*/ 1054788 w 6500804"/>
              <a:gd name="connsiteY0" fmla="*/ 12800 h 6853104"/>
              <a:gd name="connsiteX1" fmla="*/ 6473371 w 6500804"/>
              <a:gd name="connsiteY1" fmla="*/ 0 h 6853104"/>
              <a:gd name="connsiteX2" fmla="*/ 6500804 w 6500804"/>
              <a:gd name="connsiteY2" fmla="*/ 6848738 h 6853104"/>
              <a:gd name="connsiteX3" fmla="*/ 2191130 w 6500804"/>
              <a:gd name="connsiteY3" fmla="*/ 6853104 h 6853104"/>
              <a:gd name="connsiteX4" fmla="*/ 35333 w 6500804"/>
              <a:gd name="connsiteY4" fmla="*/ 2975795 h 6853104"/>
              <a:gd name="connsiteX5" fmla="*/ 1054788 w 6500804"/>
              <a:gd name="connsiteY5" fmla="*/ 12800 h 6853104"/>
              <a:gd name="connsiteX0" fmla="*/ 1054788 w 6500804"/>
              <a:gd name="connsiteY0" fmla="*/ 12800 h 6853104"/>
              <a:gd name="connsiteX1" fmla="*/ 6473371 w 6500804"/>
              <a:gd name="connsiteY1" fmla="*/ 0 h 6853104"/>
              <a:gd name="connsiteX2" fmla="*/ 6500804 w 6500804"/>
              <a:gd name="connsiteY2" fmla="*/ 6848738 h 6853104"/>
              <a:gd name="connsiteX3" fmla="*/ 2191130 w 6500804"/>
              <a:gd name="connsiteY3" fmla="*/ 6853104 h 6853104"/>
              <a:gd name="connsiteX4" fmla="*/ 35333 w 6500804"/>
              <a:gd name="connsiteY4" fmla="*/ 2975795 h 6853104"/>
              <a:gd name="connsiteX5" fmla="*/ 1054788 w 6500804"/>
              <a:gd name="connsiteY5" fmla="*/ 12800 h 6853104"/>
              <a:gd name="connsiteX0" fmla="*/ 1012486 w 6458502"/>
              <a:gd name="connsiteY0" fmla="*/ 12800 h 6853104"/>
              <a:gd name="connsiteX1" fmla="*/ 6431069 w 6458502"/>
              <a:gd name="connsiteY1" fmla="*/ 0 h 6853104"/>
              <a:gd name="connsiteX2" fmla="*/ 6458502 w 6458502"/>
              <a:gd name="connsiteY2" fmla="*/ 6848738 h 6853104"/>
              <a:gd name="connsiteX3" fmla="*/ 2148828 w 6458502"/>
              <a:gd name="connsiteY3" fmla="*/ 6853104 h 6853104"/>
              <a:gd name="connsiteX4" fmla="*/ 37419 w 6458502"/>
              <a:gd name="connsiteY4" fmla="*/ 3515530 h 6853104"/>
              <a:gd name="connsiteX5" fmla="*/ 1012486 w 6458502"/>
              <a:gd name="connsiteY5" fmla="*/ 12800 h 6853104"/>
              <a:gd name="connsiteX0" fmla="*/ 990687 w 6436703"/>
              <a:gd name="connsiteY0" fmla="*/ 12800 h 6853104"/>
              <a:gd name="connsiteX1" fmla="*/ 6409270 w 6436703"/>
              <a:gd name="connsiteY1" fmla="*/ 0 h 6853104"/>
              <a:gd name="connsiteX2" fmla="*/ 6436703 w 6436703"/>
              <a:gd name="connsiteY2" fmla="*/ 6848738 h 6853104"/>
              <a:gd name="connsiteX3" fmla="*/ 2127029 w 6436703"/>
              <a:gd name="connsiteY3" fmla="*/ 6853104 h 6853104"/>
              <a:gd name="connsiteX4" fmla="*/ 15620 w 6436703"/>
              <a:gd name="connsiteY4" fmla="*/ 3515530 h 6853104"/>
              <a:gd name="connsiteX5" fmla="*/ 990687 w 6436703"/>
              <a:gd name="connsiteY5" fmla="*/ 12800 h 6853104"/>
              <a:gd name="connsiteX0" fmla="*/ 1016653 w 6462669"/>
              <a:gd name="connsiteY0" fmla="*/ 12800 h 6853104"/>
              <a:gd name="connsiteX1" fmla="*/ 6435236 w 6462669"/>
              <a:gd name="connsiteY1" fmla="*/ 0 h 6853104"/>
              <a:gd name="connsiteX2" fmla="*/ 6462669 w 6462669"/>
              <a:gd name="connsiteY2" fmla="*/ 6848738 h 6853104"/>
              <a:gd name="connsiteX3" fmla="*/ 2152995 w 6462669"/>
              <a:gd name="connsiteY3" fmla="*/ 6853104 h 6853104"/>
              <a:gd name="connsiteX4" fmla="*/ 14953 w 6462669"/>
              <a:gd name="connsiteY4" fmla="*/ 3108517 h 6853104"/>
              <a:gd name="connsiteX5" fmla="*/ 1016653 w 6462669"/>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9349 w 6455365"/>
              <a:gd name="connsiteY0" fmla="*/ 12800 h 6853104"/>
              <a:gd name="connsiteX1" fmla="*/ 6427932 w 6455365"/>
              <a:gd name="connsiteY1" fmla="*/ 0 h 6853104"/>
              <a:gd name="connsiteX2" fmla="*/ 6455365 w 6455365"/>
              <a:gd name="connsiteY2" fmla="*/ 6848738 h 6853104"/>
              <a:gd name="connsiteX3" fmla="*/ 2145691 w 6455365"/>
              <a:gd name="connsiteY3" fmla="*/ 6853104 h 6853104"/>
              <a:gd name="connsiteX4" fmla="*/ 7649 w 6455365"/>
              <a:gd name="connsiteY4" fmla="*/ 3108517 h 6853104"/>
              <a:gd name="connsiteX5" fmla="*/ 1009349 w 6455365"/>
              <a:gd name="connsiteY5" fmla="*/ 12800 h 6853104"/>
              <a:gd name="connsiteX0" fmla="*/ 1010436 w 6456452"/>
              <a:gd name="connsiteY0" fmla="*/ 12800 h 6853104"/>
              <a:gd name="connsiteX1" fmla="*/ 6429019 w 6456452"/>
              <a:gd name="connsiteY1" fmla="*/ 0 h 6853104"/>
              <a:gd name="connsiteX2" fmla="*/ 6456452 w 6456452"/>
              <a:gd name="connsiteY2" fmla="*/ 6848738 h 6853104"/>
              <a:gd name="connsiteX3" fmla="*/ 2146778 w 6456452"/>
              <a:gd name="connsiteY3" fmla="*/ 6853104 h 6853104"/>
              <a:gd name="connsiteX4" fmla="*/ 8736 w 6456452"/>
              <a:gd name="connsiteY4" fmla="*/ 3108517 h 6853104"/>
              <a:gd name="connsiteX5" fmla="*/ 1010436 w 6456452"/>
              <a:gd name="connsiteY5" fmla="*/ 12800 h 6853104"/>
              <a:gd name="connsiteX0" fmla="*/ 1010436 w 6456452"/>
              <a:gd name="connsiteY0" fmla="*/ 12800 h 6853104"/>
              <a:gd name="connsiteX1" fmla="*/ 6446774 w 6456452"/>
              <a:gd name="connsiteY1" fmla="*/ 0 h 6853104"/>
              <a:gd name="connsiteX2" fmla="*/ 6456452 w 6456452"/>
              <a:gd name="connsiteY2" fmla="*/ 6848738 h 6853104"/>
              <a:gd name="connsiteX3" fmla="*/ 2146778 w 6456452"/>
              <a:gd name="connsiteY3" fmla="*/ 6853104 h 6853104"/>
              <a:gd name="connsiteX4" fmla="*/ 8736 w 6456452"/>
              <a:gd name="connsiteY4" fmla="*/ 3108517 h 6853104"/>
              <a:gd name="connsiteX5" fmla="*/ 1010436 w 6456452"/>
              <a:gd name="connsiteY5" fmla="*/ 12800 h 6853104"/>
              <a:gd name="connsiteX0" fmla="*/ 1003404 w 6449420"/>
              <a:gd name="connsiteY0" fmla="*/ 12800 h 6853104"/>
              <a:gd name="connsiteX1" fmla="*/ 6439742 w 6449420"/>
              <a:gd name="connsiteY1" fmla="*/ 0 h 6853104"/>
              <a:gd name="connsiteX2" fmla="*/ 6449420 w 6449420"/>
              <a:gd name="connsiteY2" fmla="*/ 6848738 h 6853104"/>
              <a:gd name="connsiteX3" fmla="*/ 2139746 w 6449420"/>
              <a:gd name="connsiteY3" fmla="*/ 6853104 h 6853104"/>
              <a:gd name="connsiteX4" fmla="*/ 1704 w 6449420"/>
              <a:gd name="connsiteY4" fmla="*/ 3108517 h 6853104"/>
              <a:gd name="connsiteX5" fmla="*/ 1003404 w 6449420"/>
              <a:gd name="connsiteY5" fmla="*/ 12800 h 6853104"/>
              <a:gd name="connsiteX0" fmla="*/ 252471 w 5698487"/>
              <a:gd name="connsiteY0" fmla="*/ 12800 h 6853104"/>
              <a:gd name="connsiteX1" fmla="*/ 5688809 w 5698487"/>
              <a:gd name="connsiteY1" fmla="*/ 0 h 6853104"/>
              <a:gd name="connsiteX2" fmla="*/ 5698487 w 5698487"/>
              <a:gd name="connsiteY2" fmla="*/ 6848738 h 6853104"/>
              <a:gd name="connsiteX3" fmla="*/ 1388813 w 5698487"/>
              <a:gd name="connsiteY3" fmla="*/ 6853104 h 6853104"/>
              <a:gd name="connsiteX4" fmla="*/ 252471 w 5698487"/>
              <a:gd name="connsiteY4" fmla="*/ 12800 h 6853104"/>
              <a:gd name="connsiteX0" fmla="*/ 976752 w 6422768"/>
              <a:gd name="connsiteY0" fmla="*/ 12800 h 6853104"/>
              <a:gd name="connsiteX1" fmla="*/ 6413090 w 6422768"/>
              <a:gd name="connsiteY1" fmla="*/ 0 h 6853104"/>
              <a:gd name="connsiteX2" fmla="*/ 6422768 w 6422768"/>
              <a:gd name="connsiteY2" fmla="*/ 6848738 h 6853104"/>
              <a:gd name="connsiteX3" fmla="*/ 2113094 w 6422768"/>
              <a:gd name="connsiteY3" fmla="*/ 6853104 h 6853104"/>
              <a:gd name="connsiteX4" fmla="*/ 976752 w 6422768"/>
              <a:gd name="connsiteY4" fmla="*/ 12800 h 6853104"/>
              <a:gd name="connsiteX0" fmla="*/ 1037564 w 6483580"/>
              <a:gd name="connsiteY0" fmla="*/ 12800 h 6853104"/>
              <a:gd name="connsiteX1" fmla="*/ 6473902 w 6483580"/>
              <a:gd name="connsiteY1" fmla="*/ 0 h 6853104"/>
              <a:gd name="connsiteX2" fmla="*/ 6483580 w 6483580"/>
              <a:gd name="connsiteY2" fmla="*/ 6848738 h 6853104"/>
              <a:gd name="connsiteX3" fmla="*/ 2173906 w 6483580"/>
              <a:gd name="connsiteY3" fmla="*/ 6853104 h 6853104"/>
              <a:gd name="connsiteX4" fmla="*/ 1037564 w 6483580"/>
              <a:gd name="connsiteY4" fmla="*/ 12800 h 6853104"/>
              <a:gd name="connsiteX0" fmla="*/ 1010329 w 6456345"/>
              <a:gd name="connsiteY0" fmla="*/ 12800 h 6853104"/>
              <a:gd name="connsiteX1" fmla="*/ 6446667 w 6456345"/>
              <a:gd name="connsiteY1" fmla="*/ 0 h 6853104"/>
              <a:gd name="connsiteX2" fmla="*/ 6456345 w 6456345"/>
              <a:gd name="connsiteY2" fmla="*/ 6848738 h 6853104"/>
              <a:gd name="connsiteX3" fmla="*/ 2146671 w 6456345"/>
              <a:gd name="connsiteY3" fmla="*/ 6853104 h 6853104"/>
              <a:gd name="connsiteX4" fmla="*/ 1010329 w 6456345"/>
              <a:gd name="connsiteY4" fmla="*/ 12800 h 6853104"/>
              <a:gd name="connsiteX0" fmla="*/ 1042634 w 6426506"/>
              <a:gd name="connsiteY0" fmla="*/ 12800 h 6853104"/>
              <a:gd name="connsiteX1" fmla="*/ 6416828 w 6426506"/>
              <a:gd name="connsiteY1" fmla="*/ 0 h 6853104"/>
              <a:gd name="connsiteX2" fmla="*/ 6426506 w 6426506"/>
              <a:gd name="connsiteY2" fmla="*/ 6848738 h 6853104"/>
              <a:gd name="connsiteX3" fmla="*/ 2116832 w 6426506"/>
              <a:gd name="connsiteY3" fmla="*/ 6853104 h 6853104"/>
              <a:gd name="connsiteX4" fmla="*/ 1042634 w 6426506"/>
              <a:gd name="connsiteY4" fmla="*/ 12800 h 6853104"/>
              <a:gd name="connsiteX0" fmla="*/ 1074957 w 6458829"/>
              <a:gd name="connsiteY0" fmla="*/ 12800 h 6853104"/>
              <a:gd name="connsiteX1" fmla="*/ 6449151 w 6458829"/>
              <a:gd name="connsiteY1" fmla="*/ 0 h 6853104"/>
              <a:gd name="connsiteX2" fmla="*/ 6458829 w 6458829"/>
              <a:gd name="connsiteY2" fmla="*/ 6848738 h 6853104"/>
              <a:gd name="connsiteX3" fmla="*/ 2149155 w 6458829"/>
              <a:gd name="connsiteY3" fmla="*/ 6853104 h 6853104"/>
              <a:gd name="connsiteX4" fmla="*/ 1074957 w 6458829"/>
              <a:gd name="connsiteY4" fmla="*/ 12800 h 6853104"/>
              <a:gd name="connsiteX0" fmla="*/ 1088793 w 6472665"/>
              <a:gd name="connsiteY0" fmla="*/ 12800 h 6853104"/>
              <a:gd name="connsiteX1" fmla="*/ 6462987 w 6472665"/>
              <a:gd name="connsiteY1" fmla="*/ 0 h 6853104"/>
              <a:gd name="connsiteX2" fmla="*/ 6472665 w 6472665"/>
              <a:gd name="connsiteY2" fmla="*/ 6848738 h 6853104"/>
              <a:gd name="connsiteX3" fmla="*/ 2136358 w 6472665"/>
              <a:gd name="connsiteY3" fmla="*/ 6853104 h 6853104"/>
              <a:gd name="connsiteX4" fmla="*/ 1088793 w 6472665"/>
              <a:gd name="connsiteY4" fmla="*/ 12800 h 6853104"/>
              <a:gd name="connsiteX0" fmla="*/ 1078539 w 6462411"/>
              <a:gd name="connsiteY0" fmla="*/ 12800 h 6853104"/>
              <a:gd name="connsiteX1" fmla="*/ 6452733 w 6462411"/>
              <a:gd name="connsiteY1" fmla="*/ 0 h 6853104"/>
              <a:gd name="connsiteX2" fmla="*/ 6462411 w 6462411"/>
              <a:gd name="connsiteY2" fmla="*/ 6848738 h 6853104"/>
              <a:gd name="connsiteX3" fmla="*/ 2126104 w 6462411"/>
              <a:gd name="connsiteY3" fmla="*/ 6853104 h 6853104"/>
              <a:gd name="connsiteX4" fmla="*/ 1078539 w 6462411"/>
              <a:gd name="connsiteY4" fmla="*/ 12800 h 6853104"/>
              <a:gd name="connsiteX0" fmla="*/ 1071717 w 6455589"/>
              <a:gd name="connsiteY0" fmla="*/ 12800 h 6853104"/>
              <a:gd name="connsiteX1" fmla="*/ 6445911 w 6455589"/>
              <a:gd name="connsiteY1" fmla="*/ 0 h 6853104"/>
              <a:gd name="connsiteX2" fmla="*/ 6455589 w 6455589"/>
              <a:gd name="connsiteY2" fmla="*/ 6848738 h 6853104"/>
              <a:gd name="connsiteX3" fmla="*/ 2119282 w 6455589"/>
              <a:gd name="connsiteY3" fmla="*/ 6853104 h 6853104"/>
              <a:gd name="connsiteX4" fmla="*/ 1071717 w 6455589"/>
              <a:gd name="connsiteY4" fmla="*/ 12800 h 6853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55589" h="6853104">
                <a:moveTo>
                  <a:pt x="1071717" y="12800"/>
                </a:moveTo>
                <a:lnTo>
                  <a:pt x="6445911" y="0"/>
                </a:lnTo>
                <a:cubicBezTo>
                  <a:pt x="6445911" y="2288988"/>
                  <a:pt x="6455589" y="4559750"/>
                  <a:pt x="6455589" y="6848738"/>
                </a:cubicBezTo>
                <a:lnTo>
                  <a:pt x="2119282" y="6853104"/>
                </a:lnTo>
                <a:cubicBezTo>
                  <a:pt x="-1158726" y="4554678"/>
                  <a:pt x="97599" y="960325"/>
                  <a:pt x="1071717" y="12800"/>
                </a:cubicBezTo>
                <a:close/>
              </a:path>
            </a:pathLst>
          </a:custGeom>
          <a:solidFill>
            <a:schemeClr val="bg1"/>
          </a:solidFill>
        </p:spPr>
        <p:txBody>
          <a:bodyPr anchor="ctr" anchorCtr="0"/>
          <a:lstStyle>
            <a:lvl1pPr marL="0" indent="0" algn="ctr">
              <a:buNone/>
              <a:defRPr/>
            </a:lvl1pPr>
          </a:lstStyle>
          <a:p>
            <a:r>
              <a:rPr lang="fi-FI" dirty="0"/>
              <a:t>Kuva</a:t>
            </a:r>
          </a:p>
        </p:txBody>
      </p:sp>
    </p:spTree>
    <p:extLst>
      <p:ext uri="{BB962C8B-B14F-4D97-AF65-F5344CB8AC3E}">
        <p14:creationId xmlns:p14="http://schemas.microsoft.com/office/powerpoint/2010/main" val="5721860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Välilehti vihreä">
    <p:bg>
      <p:bgPr>
        <a:solidFill>
          <a:schemeClr val="accent3"/>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CE4A8B4-391A-4168-8396-5E9B5ABA090D}"/>
              </a:ext>
            </a:extLst>
          </p:cNvPr>
          <p:cNvSpPr>
            <a:spLocks noGrp="1"/>
          </p:cNvSpPr>
          <p:nvPr>
            <p:ph type="ctrTitle"/>
          </p:nvPr>
        </p:nvSpPr>
        <p:spPr>
          <a:xfrm>
            <a:off x="936274" y="1478280"/>
            <a:ext cx="4022225" cy="3855720"/>
          </a:xfrm>
        </p:spPr>
        <p:txBody>
          <a:bodyPr anchor="ctr">
            <a:normAutofit/>
          </a:bodyPr>
          <a:lstStyle>
            <a:lvl1pPr algn="l">
              <a:defRPr sz="3600" b="1">
                <a:solidFill>
                  <a:schemeClr val="bg1"/>
                </a:solidFill>
              </a:defRPr>
            </a:lvl1pPr>
          </a:lstStyle>
          <a:p>
            <a:r>
              <a:rPr lang="fi-FI"/>
              <a:t>Muokkaa ots. perustyyl. napsautt.</a:t>
            </a:r>
          </a:p>
        </p:txBody>
      </p:sp>
      <p:pic>
        <p:nvPicPr>
          <p:cNvPr id="4" name="Kuva 3">
            <a:extLst>
              <a:ext uri="{FF2B5EF4-FFF2-40B4-BE49-F238E27FC236}">
                <a16:creationId xmlns:a16="http://schemas.microsoft.com/office/drawing/2014/main" id="{0F1B6959-8735-4004-8259-52CF3A585CB0}"/>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499621" y="6181801"/>
            <a:ext cx="2743199" cy="430991"/>
          </a:xfrm>
          <a:prstGeom prst="rect">
            <a:avLst/>
          </a:prstGeom>
        </p:spPr>
      </p:pic>
      <p:sp>
        <p:nvSpPr>
          <p:cNvPr id="5" name="Kuvan paikkamerkki 19">
            <a:extLst>
              <a:ext uri="{FF2B5EF4-FFF2-40B4-BE49-F238E27FC236}">
                <a16:creationId xmlns:a16="http://schemas.microsoft.com/office/drawing/2014/main" id="{D7AFCF0F-65BD-489D-0DB3-0CEC0D92D09C}"/>
              </a:ext>
              <a:ext uri="{C183D7F6-B498-43B3-948B-1728B52AA6E4}">
                <adec:decorative xmlns:adec="http://schemas.microsoft.com/office/drawing/2017/decorative" xmlns="" val="0"/>
              </a:ext>
            </a:extLst>
          </p:cNvPr>
          <p:cNvSpPr>
            <a:spLocks noGrp="1"/>
          </p:cNvSpPr>
          <p:nvPr>
            <p:ph type="pic" sz="quarter" idx="13" hasCustomPrompt="1"/>
          </p:nvPr>
        </p:nvSpPr>
        <p:spPr>
          <a:xfrm>
            <a:off x="5746936" y="-12548"/>
            <a:ext cx="6455589" cy="6875989"/>
          </a:xfrm>
          <a:custGeom>
            <a:avLst/>
            <a:gdLst>
              <a:gd name="connsiteX0" fmla="*/ 0 w 3431705"/>
              <a:gd name="connsiteY0" fmla="*/ 0 h 6858000"/>
              <a:gd name="connsiteX1" fmla="*/ 3431705 w 3431705"/>
              <a:gd name="connsiteY1" fmla="*/ 0 h 6858000"/>
              <a:gd name="connsiteX2" fmla="*/ 3431705 w 3431705"/>
              <a:gd name="connsiteY2" fmla="*/ 6858000 h 6858000"/>
              <a:gd name="connsiteX3" fmla="*/ 0 w 3431705"/>
              <a:gd name="connsiteY3" fmla="*/ 6858000 h 6858000"/>
              <a:gd name="connsiteX4" fmla="*/ 0 w 3431705"/>
              <a:gd name="connsiteY4" fmla="*/ 0 h 6858000"/>
              <a:gd name="connsiteX0" fmla="*/ 3157 w 3434862"/>
              <a:gd name="connsiteY0" fmla="*/ 0 h 6858000"/>
              <a:gd name="connsiteX1" fmla="*/ 3434862 w 3434862"/>
              <a:gd name="connsiteY1" fmla="*/ 0 h 6858000"/>
              <a:gd name="connsiteX2" fmla="*/ 3434862 w 3434862"/>
              <a:gd name="connsiteY2" fmla="*/ 6858000 h 6858000"/>
              <a:gd name="connsiteX3" fmla="*/ 3157 w 3434862"/>
              <a:gd name="connsiteY3" fmla="*/ 6858000 h 6858000"/>
              <a:gd name="connsiteX4" fmla="*/ 0 w 3434862"/>
              <a:gd name="connsiteY4" fmla="*/ 3124200 h 6858000"/>
              <a:gd name="connsiteX5" fmla="*/ 3157 w 3434862"/>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758837 w 4190542"/>
              <a:gd name="connsiteY0" fmla="*/ 0 h 6858000"/>
              <a:gd name="connsiteX1" fmla="*/ 4190542 w 4190542"/>
              <a:gd name="connsiteY1" fmla="*/ 0 h 6858000"/>
              <a:gd name="connsiteX2" fmla="*/ 4190542 w 4190542"/>
              <a:gd name="connsiteY2" fmla="*/ 6858000 h 6858000"/>
              <a:gd name="connsiteX3" fmla="*/ 758837 w 4190542"/>
              <a:gd name="connsiteY3" fmla="*/ 6858000 h 6858000"/>
              <a:gd name="connsiteX4" fmla="*/ 0 w 4190542"/>
              <a:gd name="connsiteY4" fmla="*/ 3548525 h 6858000"/>
              <a:gd name="connsiteX5" fmla="*/ 758837 w 4190542"/>
              <a:gd name="connsiteY5" fmla="*/ 0 h 6858000"/>
              <a:gd name="connsiteX0" fmla="*/ 647519 w 4079224"/>
              <a:gd name="connsiteY0" fmla="*/ 0 h 6858000"/>
              <a:gd name="connsiteX1" fmla="*/ 4079224 w 4079224"/>
              <a:gd name="connsiteY1" fmla="*/ 0 h 6858000"/>
              <a:gd name="connsiteX2" fmla="*/ 4079224 w 4079224"/>
              <a:gd name="connsiteY2" fmla="*/ 6858000 h 6858000"/>
              <a:gd name="connsiteX3" fmla="*/ 647519 w 4079224"/>
              <a:gd name="connsiteY3" fmla="*/ 6858000 h 6858000"/>
              <a:gd name="connsiteX4" fmla="*/ 0 w 4079224"/>
              <a:gd name="connsiteY4" fmla="*/ 3528647 h 6858000"/>
              <a:gd name="connsiteX5" fmla="*/ 647519 w 4079224"/>
              <a:gd name="connsiteY5" fmla="*/ 0 h 6858000"/>
              <a:gd name="connsiteX0" fmla="*/ 648002 w 4079707"/>
              <a:gd name="connsiteY0" fmla="*/ 0 h 6858000"/>
              <a:gd name="connsiteX1" fmla="*/ 4079707 w 4079707"/>
              <a:gd name="connsiteY1" fmla="*/ 0 h 6858000"/>
              <a:gd name="connsiteX2" fmla="*/ 4079707 w 4079707"/>
              <a:gd name="connsiteY2" fmla="*/ 6858000 h 6858000"/>
              <a:gd name="connsiteX3" fmla="*/ 648002 w 4079707"/>
              <a:gd name="connsiteY3" fmla="*/ 6858000 h 6858000"/>
              <a:gd name="connsiteX4" fmla="*/ 483 w 4079707"/>
              <a:gd name="connsiteY4" fmla="*/ 3528647 h 6858000"/>
              <a:gd name="connsiteX5" fmla="*/ 648002 w 4079707"/>
              <a:gd name="connsiteY5" fmla="*/ 0 h 6858000"/>
              <a:gd name="connsiteX0" fmla="*/ 647524 w 4079229"/>
              <a:gd name="connsiteY0" fmla="*/ 0 h 6858000"/>
              <a:gd name="connsiteX1" fmla="*/ 4079229 w 4079229"/>
              <a:gd name="connsiteY1" fmla="*/ 0 h 6858000"/>
              <a:gd name="connsiteX2" fmla="*/ 4079229 w 4079229"/>
              <a:gd name="connsiteY2" fmla="*/ 6858000 h 6858000"/>
              <a:gd name="connsiteX3" fmla="*/ 647524 w 4079229"/>
              <a:gd name="connsiteY3" fmla="*/ 6858000 h 6858000"/>
              <a:gd name="connsiteX4" fmla="*/ 5 w 4079229"/>
              <a:gd name="connsiteY4" fmla="*/ 3528647 h 6858000"/>
              <a:gd name="connsiteX5" fmla="*/ 647524 w 4079229"/>
              <a:gd name="connsiteY5" fmla="*/ 0 h 6858000"/>
              <a:gd name="connsiteX0" fmla="*/ 655474 w 4087179"/>
              <a:gd name="connsiteY0" fmla="*/ 0 h 6858000"/>
              <a:gd name="connsiteX1" fmla="*/ 4087179 w 4087179"/>
              <a:gd name="connsiteY1" fmla="*/ 0 h 6858000"/>
              <a:gd name="connsiteX2" fmla="*/ 4087179 w 4087179"/>
              <a:gd name="connsiteY2" fmla="*/ 6858000 h 6858000"/>
              <a:gd name="connsiteX3" fmla="*/ 655474 w 4087179"/>
              <a:gd name="connsiteY3" fmla="*/ 6858000 h 6858000"/>
              <a:gd name="connsiteX4" fmla="*/ 4 w 4087179"/>
              <a:gd name="connsiteY4" fmla="*/ 3405402 h 6858000"/>
              <a:gd name="connsiteX5" fmla="*/ 655474 w 4087179"/>
              <a:gd name="connsiteY5" fmla="*/ 0 h 6858000"/>
              <a:gd name="connsiteX0" fmla="*/ 655836 w 4087541"/>
              <a:gd name="connsiteY0" fmla="*/ 0 h 6858000"/>
              <a:gd name="connsiteX1" fmla="*/ 4087541 w 4087541"/>
              <a:gd name="connsiteY1" fmla="*/ 0 h 6858000"/>
              <a:gd name="connsiteX2" fmla="*/ 4087541 w 4087541"/>
              <a:gd name="connsiteY2" fmla="*/ 6858000 h 6858000"/>
              <a:gd name="connsiteX3" fmla="*/ 655836 w 4087541"/>
              <a:gd name="connsiteY3" fmla="*/ 6858000 h 6858000"/>
              <a:gd name="connsiteX4" fmla="*/ 366 w 4087541"/>
              <a:gd name="connsiteY4" fmla="*/ 3405402 h 6858000"/>
              <a:gd name="connsiteX5" fmla="*/ 655836 w 4087541"/>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6086309"/>
              <a:gd name="connsiteY0" fmla="*/ 4483 h 6862483"/>
              <a:gd name="connsiteX1" fmla="*/ 6086309 w 6086309"/>
              <a:gd name="connsiteY1" fmla="*/ 0 h 6862483"/>
              <a:gd name="connsiteX2" fmla="*/ 4087180 w 6086309"/>
              <a:gd name="connsiteY2" fmla="*/ 6862483 h 6862483"/>
              <a:gd name="connsiteX3" fmla="*/ 655475 w 6086309"/>
              <a:gd name="connsiteY3" fmla="*/ 6862483 h 6862483"/>
              <a:gd name="connsiteX4" fmla="*/ 5 w 6086309"/>
              <a:gd name="connsiteY4" fmla="*/ 3409885 h 6862483"/>
              <a:gd name="connsiteX5" fmla="*/ 655475 w 6086309"/>
              <a:gd name="connsiteY5" fmla="*/ 4483 h 6862483"/>
              <a:gd name="connsiteX0" fmla="*/ 655475 w 6086310"/>
              <a:gd name="connsiteY0" fmla="*/ 4483 h 6866965"/>
              <a:gd name="connsiteX1" fmla="*/ 6086309 w 6086310"/>
              <a:gd name="connsiteY1" fmla="*/ 0 h 6866965"/>
              <a:gd name="connsiteX2" fmla="*/ 6086310 w 6086310"/>
              <a:gd name="connsiteY2" fmla="*/ 6866965 h 6866965"/>
              <a:gd name="connsiteX3" fmla="*/ 655475 w 6086310"/>
              <a:gd name="connsiteY3" fmla="*/ 6862483 h 6866965"/>
              <a:gd name="connsiteX4" fmla="*/ 5 w 6086310"/>
              <a:gd name="connsiteY4" fmla="*/ 3409885 h 6866965"/>
              <a:gd name="connsiteX5" fmla="*/ 655475 w 6086310"/>
              <a:gd name="connsiteY5" fmla="*/ 4483 h 6866965"/>
              <a:gd name="connsiteX0" fmla="*/ 655475 w 6086310"/>
              <a:gd name="connsiteY0" fmla="*/ 4483 h 6866965"/>
              <a:gd name="connsiteX1" fmla="*/ 6086309 w 6086310"/>
              <a:gd name="connsiteY1" fmla="*/ 0 h 6866965"/>
              <a:gd name="connsiteX2" fmla="*/ 6086310 w 6086310"/>
              <a:gd name="connsiteY2" fmla="*/ 6866965 h 6866965"/>
              <a:gd name="connsiteX3" fmla="*/ 655475 w 6086310"/>
              <a:gd name="connsiteY3" fmla="*/ 6862483 h 6866965"/>
              <a:gd name="connsiteX4" fmla="*/ 5 w 6086310"/>
              <a:gd name="connsiteY4" fmla="*/ 3409885 h 6866965"/>
              <a:gd name="connsiteX5" fmla="*/ 655475 w 6086310"/>
              <a:gd name="connsiteY5" fmla="*/ 4483 h 6866965"/>
              <a:gd name="connsiteX0" fmla="*/ 655470 w 6086305"/>
              <a:gd name="connsiteY0" fmla="*/ 4483 h 6866965"/>
              <a:gd name="connsiteX1" fmla="*/ 6086304 w 6086305"/>
              <a:gd name="connsiteY1" fmla="*/ 0 h 6866965"/>
              <a:gd name="connsiteX2" fmla="*/ 6086305 w 6086305"/>
              <a:gd name="connsiteY2" fmla="*/ 6866965 h 6866965"/>
              <a:gd name="connsiteX3" fmla="*/ 655470 w 6086305"/>
              <a:gd name="connsiteY3" fmla="*/ 6862483 h 6866965"/>
              <a:gd name="connsiteX4" fmla="*/ 0 w 6086305"/>
              <a:gd name="connsiteY4" fmla="*/ 3409885 h 6866965"/>
              <a:gd name="connsiteX5" fmla="*/ 655470 w 6086305"/>
              <a:gd name="connsiteY5" fmla="*/ 4483 h 6866965"/>
              <a:gd name="connsiteX0" fmla="*/ 655470 w 6086305"/>
              <a:gd name="connsiteY0" fmla="*/ 0 h 6862482"/>
              <a:gd name="connsiteX1" fmla="*/ 3836880 w 6086305"/>
              <a:gd name="connsiteY1" fmla="*/ 13744 h 6862482"/>
              <a:gd name="connsiteX2" fmla="*/ 6086305 w 6086305"/>
              <a:gd name="connsiteY2" fmla="*/ 6862482 h 6862482"/>
              <a:gd name="connsiteX3" fmla="*/ 655470 w 6086305"/>
              <a:gd name="connsiteY3" fmla="*/ 6858000 h 6862482"/>
              <a:gd name="connsiteX4" fmla="*/ 0 w 6086305"/>
              <a:gd name="connsiteY4" fmla="*/ 3405402 h 6862482"/>
              <a:gd name="connsiteX5" fmla="*/ 655470 w 6086305"/>
              <a:gd name="connsiteY5" fmla="*/ 0 h 6862482"/>
              <a:gd name="connsiteX0" fmla="*/ 655470 w 3864313"/>
              <a:gd name="connsiteY0" fmla="*/ 0 h 6862482"/>
              <a:gd name="connsiteX1" fmla="*/ 3836880 w 3864313"/>
              <a:gd name="connsiteY1" fmla="*/ 13744 h 6862482"/>
              <a:gd name="connsiteX2" fmla="*/ 3864313 w 3864313"/>
              <a:gd name="connsiteY2" fmla="*/ 6862482 h 6862482"/>
              <a:gd name="connsiteX3" fmla="*/ 655470 w 3864313"/>
              <a:gd name="connsiteY3" fmla="*/ 6858000 h 6862482"/>
              <a:gd name="connsiteX4" fmla="*/ 0 w 3864313"/>
              <a:gd name="connsiteY4" fmla="*/ 3405402 h 6862482"/>
              <a:gd name="connsiteX5" fmla="*/ 655470 w 3864313"/>
              <a:gd name="connsiteY5" fmla="*/ 0 h 6862482"/>
              <a:gd name="connsiteX0" fmla="*/ 72639 w 5518655"/>
              <a:gd name="connsiteY0" fmla="*/ 12800 h 6848738"/>
              <a:gd name="connsiteX1" fmla="*/ 5491222 w 5518655"/>
              <a:gd name="connsiteY1" fmla="*/ 0 h 6848738"/>
              <a:gd name="connsiteX2" fmla="*/ 5518655 w 5518655"/>
              <a:gd name="connsiteY2" fmla="*/ 6848738 h 6848738"/>
              <a:gd name="connsiteX3" fmla="*/ 2309812 w 5518655"/>
              <a:gd name="connsiteY3" fmla="*/ 6844256 h 6848738"/>
              <a:gd name="connsiteX4" fmla="*/ 1654342 w 5518655"/>
              <a:gd name="connsiteY4" fmla="*/ 3391658 h 6848738"/>
              <a:gd name="connsiteX5" fmla="*/ 72639 w 5518655"/>
              <a:gd name="connsiteY5" fmla="*/ 12800 h 6848738"/>
              <a:gd name="connsiteX0" fmla="*/ 66096 w 5512112"/>
              <a:gd name="connsiteY0" fmla="*/ 12800 h 6853104"/>
              <a:gd name="connsiteX1" fmla="*/ 5484679 w 5512112"/>
              <a:gd name="connsiteY1" fmla="*/ 0 h 6853104"/>
              <a:gd name="connsiteX2" fmla="*/ 5512112 w 5512112"/>
              <a:gd name="connsiteY2" fmla="*/ 6848738 h 6853104"/>
              <a:gd name="connsiteX3" fmla="*/ 1087028 w 5512112"/>
              <a:gd name="connsiteY3" fmla="*/ 6853104 h 6853104"/>
              <a:gd name="connsiteX4" fmla="*/ 1647799 w 5512112"/>
              <a:gd name="connsiteY4" fmla="*/ 3391658 h 6853104"/>
              <a:gd name="connsiteX5" fmla="*/ 66096 w 5512112"/>
              <a:gd name="connsiteY5" fmla="*/ 12800 h 6853104"/>
              <a:gd name="connsiteX0" fmla="*/ 1035368 w 6481384"/>
              <a:gd name="connsiteY0" fmla="*/ 12800 h 6853104"/>
              <a:gd name="connsiteX1" fmla="*/ 6453951 w 6481384"/>
              <a:gd name="connsiteY1" fmla="*/ 0 h 6853104"/>
              <a:gd name="connsiteX2" fmla="*/ 6481384 w 6481384"/>
              <a:gd name="connsiteY2" fmla="*/ 6848738 h 6853104"/>
              <a:gd name="connsiteX3" fmla="*/ 2056300 w 6481384"/>
              <a:gd name="connsiteY3" fmla="*/ 6853104 h 6853104"/>
              <a:gd name="connsiteX4" fmla="*/ 24791 w 6481384"/>
              <a:gd name="connsiteY4" fmla="*/ 3099669 h 6853104"/>
              <a:gd name="connsiteX5" fmla="*/ 1035368 w 6481384"/>
              <a:gd name="connsiteY5" fmla="*/ 12800 h 6853104"/>
              <a:gd name="connsiteX0" fmla="*/ 1035368 w 6481384"/>
              <a:gd name="connsiteY0" fmla="*/ 12800 h 6853104"/>
              <a:gd name="connsiteX1" fmla="*/ 6453951 w 6481384"/>
              <a:gd name="connsiteY1" fmla="*/ 0 h 6853104"/>
              <a:gd name="connsiteX2" fmla="*/ 6481384 w 6481384"/>
              <a:gd name="connsiteY2" fmla="*/ 6848738 h 6853104"/>
              <a:gd name="connsiteX3" fmla="*/ 2056300 w 6481384"/>
              <a:gd name="connsiteY3" fmla="*/ 6853104 h 6853104"/>
              <a:gd name="connsiteX4" fmla="*/ 24791 w 6481384"/>
              <a:gd name="connsiteY4" fmla="*/ 3099669 h 6853104"/>
              <a:gd name="connsiteX5" fmla="*/ 1035368 w 6481384"/>
              <a:gd name="connsiteY5" fmla="*/ 12800 h 6853104"/>
              <a:gd name="connsiteX0" fmla="*/ 1040792 w 6486808"/>
              <a:gd name="connsiteY0" fmla="*/ 12800 h 6853104"/>
              <a:gd name="connsiteX1" fmla="*/ 6459375 w 6486808"/>
              <a:gd name="connsiteY1" fmla="*/ 0 h 6853104"/>
              <a:gd name="connsiteX2" fmla="*/ 6486808 w 6486808"/>
              <a:gd name="connsiteY2" fmla="*/ 6848738 h 6853104"/>
              <a:gd name="connsiteX3" fmla="*/ 2061724 w 6486808"/>
              <a:gd name="connsiteY3" fmla="*/ 6853104 h 6853104"/>
              <a:gd name="connsiteX4" fmla="*/ 30215 w 6486808"/>
              <a:gd name="connsiteY4" fmla="*/ 3099669 h 6853104"/>
              <a:gd name="connsiteX5" fmla="*/ 1040792 w 6486808"/>
              <a:gd name="connsiteY5" fmla="*/ 12800 h 6853104"/>
              <a:gd name="connsiteX0" fmla="*/ 1011865 w 6457881"/>
              <a:gd name="connsiteY0" fmla="*/ 12800 h 6853104"/>
              <a:gd name="connsiteX1" fmla="*/ 6430448 w 6457881"/>
              <a:gd name="connsiteY1" fmla="*/ 0 h 6853104"/>
              <a:gd name="connsiteX2" fmla="*/ 6457881 w 6457881"/>
              <a:gd name="connsiteY2" fmla="*/ 6848738 h 6853104"/>
              <a:gd name="connsiteX3" fmla="*/ 2032797 w 6457881"/>
              <a:gd name="connsiteY3" fmla="*/ 6853104 h 6853104"/>
              <a:gd name="connsiteX4" fmla="*/ 1288 w 6457881"/>
              <a:gd name="connsiteY4" fmla="*/ 3099669 h 6853104"/>
              <a:gd name="connsiteX5" fmla="*/ 1011865 w 6457881"/>
              <a:gd name="connsiteY5" fmla="*/ 12800 h 6853104"/>
              <a:gd name="connsiteX0" fmla="*/ 1020718 w 6466734"/>
              <a:gd name="connsiteY0" fmla="*/ 12800 h 6853104"/>
              <a:gd name="connsiteX1" fmla="*/ 6439301 w 6466734"/>
              <a:gd name="connsiteY1" fmla="*/ 0 h 6853104"/>
              <a:gd name="connsiteX2" fmla="*/ 6466734 w 6466734"/>
              <a:gd name="connsiteY2" fmla="*/ 6848738 h 6853104"/>
              <a:gd name="connsiteX3" fmla="*/ 2041650 w 6466734"/>
              <a:gd name="connsiteY3" fmla="*/ 6853104 h 6853104"/>
              <a:gd name="connsiteX4" fmla="*/ 1263 w 6466734"/>
              <a:gd name="connsiteY4" fmla="*/ 2975795 h 6853104"/>
              <a:gd name="connsiteX5" fmla="*/ 1020718 w 6466734"/>
              <a:gd name="connsiteY5" fmla="*/ 12800 h 6853104"/>
              <a:gd name="connsiteX0" fmla="*/ 1019459 w 6465475"/>
              <a:gd name="connsiteY0" fmla="*/ 12800 h 6853104"/>
              <a:gd name="connsiteX1" fmla="*/ 6438042 w 6465475"/>
              <a:gd name="connsiteY1" fmla="*/ 0 h 6853104"/>
              <a:gd name="connsiteX2" fmla="*/ 6465475 w 6465475"/>
              <a:gd name="connsiteY2" fmla="*/ 6848738 h 6853104"/>
              <a:gd name="connsiteX3" fmla="*/ 2040391 w 6465475"/>
              <a:gd name="connsiteY3" fmla="*/ 6853104 h 6853104"/>
              <a:gd name="connsiteX4" fmla="*/ 4 w 6465475"/>
              <a:gd name="connsiteY4" fmla="*/ 2975795 h 6853104"/>
              <a:gd name="connsiteX5" fmla="*/ 1019459 w 6465475"/>
              <a:gd name="connsiteY5" fmla="*/ 12800 h 6853104"/>
              <a:gd name="connsiteX0" fmla="*/ 1021568 w 6467584"/>
              <a:gd name="connsiteY0" fmla="*/ 12800 h 6853104"/>
              <a:gd name="connsiteX1" fmla="*/ 6440151 w 6467584"/>
              <a:gd name="connsiteY1" fmla="*/ 0 h 6853104"/>
              <a:gd name="connsiteX2" fmla="*/ 6467584 w 6467584"/>
              <a:gd name="connsiteY2" fmla="*/ 6848738 h 6853104"/>
              <a:gd name="connsiteX3" fmla="*/ 2042500 w 6467584"/>
              <a:gd name="connsiteY3" fmla="*/ 6853104 h 6853104"/>
              <a:gd name="connsiteX4" fmla="*/ 2113 w 6467584"/>
              <a:gd name="connsiteY4" fmla="*/ 2975795 h 6853104"/>
              <a:gd name="connsiteX5" fmla="*/ 1021568 w 6467584"/>
              <a:gd name="connsiteY5" fmla="*/ 12800 h 6853104"/>
              <a:gd name="connsiteX0" fmla="*/ 1054788 w 6500804"/>
              <a:gd name="connsiteY0" fmla="*/ 12800 h 6853104"/>
              <a:gd name="connsiteX1" fmla="*/ 6473371 w 6500804"/>
              <a:gd name="connsiteY1" fmla="*/ 0 h 6853104"/>
              <a:gd name="connsiteX2" fmla="*/ 6500804 w 6500804"/>
              <a:gd name="connsiteY2" fmla="*/ 6848738 h 6853104"/>
              <a:gd name="connsiteX3" fmla="*/ 2191130 w 6500804"/>
              <a:gd name="connsiteY3" fmla="*/ 6853104 h 6853104"/>
              <a:gd name="connsiteX4" fmla="*/ 35333 w 6500804"/>
              <a:gd name="connsiteY4" fmla="*/ 2975795 h 6853104"/>
              <a:gd name="connsiteX5" fmla="*/ 1054788 w 6500804"/>
              <a:gd name="connsiteY5" fmla="*/ 12800 h 6853104"/>
              <a:gd name="connsiteX0" fmla="*/ 1054788 w 6500804"/>
              <a:gd name="connsiteY0" fmla="*/ 12800 h 6853104"/>
              <a:gd name="connsiteX1" fmla="*/ 6473371 w 6500804"/>
              <a:gd name="connsiteY1" fmla="*/ 0 h 6853104"/>
              <a:gd name="connsiteX2" fmla="*/ 6500804 w 6500804"/>
              <a:gd name="connsiteY2" fmla="*/ 6848738 h 6853104"/>
              <a:gd name="connsiteX3" fmla="*/ 2191130 w 6500804"/>
              <a:gd name="connsiteY3" fmla="*/ 6853104 h 6853104"/>
              <a:gd name="connsiteX4" fmla="*/ 35333 w 6500804"/>
              <a:gd name="connsiteY4" fmla="*/ 2975795 h 6853104"/>
              <a:gd name="connsiteX5" fmla="*/ 1054788 w 6500804"/>
              <a:gd name="connsiteY5" fmla="*/ 12800 h 6853104"/>
              <a:gd name="connsiteX0" fmla="*/ 1012486 w 6458502"/>
              <a:gd name="connsiteY0" fmla="*/ 12800 h 6853104"/>
              <a:gd name="connsiteX1" fmla="*/ 6431069 w 6458502"/>
              <a:gd name="connsiteY1" fmla="*/ 0 h 6853104"/>
              <a:gd name="connsiteX2" fmla="*/ 6458502 w 6458502"/>
              <a:gd name="connsiteY2" fmla="*/ 6848738 h 6853104"/>
              <a:gd name="connsiteX3" fmla="*/ 2148828 w 6458502"/>
              <a:gd name="connsiteY3" fmla="*/ 6853104 h 6853104"/>
              <a:gd name="connsiteX4" fmla="*/ 37419 w 6458502"/>
              <a:gd name="connsiteY4" fmla="*/ 3515530 h 6853104"/>
              <a:gd name="connsiteX5" fmla="*/ 1012486 w 6458502"/>
              <a:gd name="connsiteY5" fmla="*/ 12800 h 6853104"/>
              <a:gd name="connsiteX0" fmla="*/ 990687 w 6436703"/>
              <a:gd name="connsiteY0" fmla="*/ 12800 h 6853104"/>
              <a:gd name="connsiteX1" fmla="*/ 6409270 w 6436703"/>
              <a:gd name="connsiteY1" fmla="*/ 0 h 6853104"/>
              <a:gd name="connsiteX2" fmla="*/ 6436703 w 6436703"/>
              <a:gd name="connsiteY2" fmla="*/ 6848738 h 6853104"/>
              <a:gd name="connsiteX3" fmla="*/ 2127029 w 6436703"/>
              <a:gd name="connsiteY3" fmla="*/ 6853104 h 6853104"/>
              <a:gd name="connsiteX4" fmla="*/ 15620 w 6436703"/>
              <a:gd name="connsiteY4" fmla="*/ 3515530 h 6853104"/>
              <a:gd name="connsiteX5" fmla="*/ 990687 w 6436703"/>
              <a:gd name="connsiteY5" fmla="*/ 12800 h 6853104"/>
              <a:gd name="connsiteX0" fmla="*/ 1016653 w 6462669"/>
              <a:gd name="connsiteY0" fmla="*/ 12800 h 6853104"/>
              <a:gd name="connsiteX1" fmla="*/ 6435236 w 6462669"/>
              <a:gd name="connsiteY1" fmla="*/ 0 h 6853104"/>
              <a:gd name="connsiteX2" fmla="*/ 6462669 w 6462669"/>
              <a:gd name="connsiteY2" fmla="*/ 6848738 h 6853104"/>
              <a:gd name="connsiteX3" fmla="*/ 2152995 w 6462669"/>
              <a:gd name="connsiteY3" fmla="*/ 6853104 h 6853104"/>
              <a:gd name="connsiteX4" fmla="*/ 14953 w 6462669"/>
              <a:gd name="connsiteY4" fmla="*/ 3108517 h 6853104"/>
              <a:gd name="connsiteX5" fmla="*/ 1016653 w 6462669"/>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9349 w 6455365"/>
              <a:gd name="connsiteY0" fmla="*/ 12800 h 6853104"/>
              <a:gd name="connsiteX1" fmla="*/ 6427932 w 6455365"/>
              <a:gd name="connsiteY1" fmla="*/ 0 h 6853104"/>
              <a:gd name="connsiteX2" fmla="*/ 6455365 w 6455365"/>
              <a:gd name="connsiteY2" fmla="*/ 6848738 h 6853104"/>
              <a:gd name="connsiteX3" fmla="*/ 2145691 w 6455365"/>
              <a:gd name="connsiteY3" fmla="*/ 6853104 h 6853104"/>
              <a:gd name="connsiteX4" fmla="*/ 7649 w 6455365"/>
              <a:gd name="connsiteY4" fmla="*/ 3108517 h 6853104"/>
              <a:gd name="connsiteX5" fmla="*/ 1009349 w 6455365"/>
              <a:gd name="connsiteY5" fmla="*/ 12800 h 6853104"/>
              <a:gd name="connsiteX0" fmla="*/ 1010436 w 6456452"/>
              <a:gd name="connsiteY0" fmla="*/ 12800 h 6853104"/>
              <a:gd name="connsiteX1" fmla="*/ 6429019 w 6456452"/>
              <a:gd name="connsiteY1" fmla="*/ 0 h 6853104"/>
              <a:gd name="connsiteX2" fmla="*/ 6456452 w 6456452"/>
              <a:gd name="connsiteY2" fmla="*/ 6848738 h 6853104"/>
              <a:gd name="connsiteX3" fmla="*/ 2146778 w 6456452"/>
              <a:gd name="connsiteY3" fmla="*/ 6853104 h 6853104"/>
              <a:gd name="connsiteX4" fmla="*/ 8736 w 6456452"/>
              <a:gd name="connsiteY4" fmla="*/ 3108517 h 6853104"/>
              <a:gd name="connsiteX5" fmla="*/ 1010436 w 6456452"/>
              <a:gd name="connsiteY5" fmla="*/ 12800 h 6853104"/>
              <a:gd name="connsiteX0" fmla="*/ 1010436 w 6456452"/>
              <a:gd name="connsiteY0" fmla="*/ 12800 h 6853104"/>
              <a:gd name="connsiteX1" fmla="*/ 6446774 w 6456452"/>
              <a:gd name="connsiteY1" fmla="*/ 0 h 6853104"/>
              <a:gd name="connsiteX2" fmla="*/ 6456452 w 6456452"/>
              <a:gd name="connsiteY2" fmla="*/ 6848738 h 6853104"/>
              <a:gd name="connsiteX3" fmla="*/ 2146778 w 6456452"/>
              <a:gd name="connsiteY3" fmla="*/ 6853104 h 6853104"/>
              <a:gd name="connsiteX4" fmla="*/ 8736 w 6456452"/>
              <a:gd name="connsiteY4" fmla="*/ 3108517 h 6853104"/>
              <a:gd name="connsiteX5" fmla="*/ 1010436 w 6456452"/>
              <a:gd name="connsiteY5" fmla="*/ 12800 h 6853104"/>
              <a:gd name="connsiteX0" fmla="*/ 1003404 w 6449420"/>
              <a:gd name="connsiteY0" fmla="*/ 12800 h 6853104"/>
              <a:gd name="connsiteX1" fmla="*/ 6439742 w 6449420"/>
              <a:gd name="connsiteY1" fmla="*/ 0 h 6853104"/>
              <a:gd name="connsiteX2" fmla="*/ 6449420 w 6449420"/>
              <a:gd name="connsiteY2" fmla="*/ 6848738 h 6853104"/>
              <a:gd name="connsiteX3" fmla="*/ 2139746 w 6449420"/>
              <a:gd name="connsiteY3" fmla="*/ 6853104 h 6853104"/>
              <a:gd name="connsiteX4" fmla="*/ 1704 w 6449420"/>
              <a:gd name="connsiteY4" fmla="*/ 3108517 h 6853104"/>
              <a:gd name="connsiteX5" fmla="*/ 1003404 w 6449420"/>
              <a:gd name="connsiteY5" fmla="*/ 12800 h 6853104"/>
              <a:gd name="connsiteX0" fmla="*/ 252471 w 5698487"/>
              <a:gd name="connsiteY0" fmla="*/ 12800 h 6853104"/>
              <a:gd name="connsiteX1" fmla="*/ 5688809 w 5698487"/>
              <a:gd name="connsiteY1" fmla="*/ 0 h 6853104"/>
              <a:gd name="connsiteX2" fmla="*/ 5698487 w 5698487"/>
              <a:gd name="connsiteY2" fmla="*/ 6848738 h 6853104"/>
              <a:gd name="connsiteX3" fmla="*/ 1388813 w 5698487"/>
              <a:gd name="connsiteY3" fmla="*/ 6853104 h 6853104"/>
              <a:gd name="connsiteX4" fmla="*/ 252471 w 5698487"/>
              <a:gd name="connsiteY4" fmla="*/ 12800 h 6853104"/>
              <a:gd name="connsiteX0" fmla="*/ 976752 w 6422768"/>
              <a:gd name="connsiteY0" fmla="*/ 12800 h 6853104"/>
              <a:gd name="connsiteX1" fmla="*/ 6413090 w 6422768"/>
              <a:gd name="connsiteY1" fmla="*/ 0 h 6853104"/>
              <a:gd name="connsiteX2" fmla="*/ 6422768 w 6422768"/>
              <a:gd name="connsiteY2" fmla="*/ 6848738 h 6853104"/>
              <a:gd name="connsiteX3" fmla="*/ 2113094 w 6422768"/>
              <a:gd name="connsiteY3" fmla="*/ 6853104 h 6853104"/>
              <a:gd name="connsiteX4" fmla="*/ 976752 w 6422768"/>
              <a:gd name="connsiteY4" fmla="*/ 12800 h 6853104"/>
              <a:gd name="connsiteX0" fmla="*/ 1037564 w 6483580"/>
              <a:gd name="connsiteY0" fmla="*/ 12800 h 6853104"/>
              <a:gd name="connsiteX1" fmla="*/ 6473902 w 6483580"/>
              <a:gd name="connsiteY1" fmla="*/ 0 h 6853104"/>
              <a:gd name="connsiteX2" fmla="*/ 6483580 w 6483580"/>
              <a:gd name="connsiteY2" fmla="*/ 6848738 h 6853104"/>
              <a:gd name="connsiteX3" fmla="*/ 2173906 w 6483580"/>
              <a:gd name="connsiteY3" fmla="*/ 6853104 h 6853104"/>
              <a:gd name="connsiteX4" fmla="*/ 1037564 w 6483580"/>
              <a:gd name="connsiteY4" fmla="*/ 12800 h 6853104"/>
              <a:gd name="connsiteX0" fmla="*/ 1010329 w 6456345"/>
              <a:gd name="connsiteY0" fmla="*/ 12800 h 6853104"/>
              <a:gd name="connsiteX1" fmla="*/ 6446667 w 6456345"/>
              <a:gd name="connsiteY1" fmla="*/ 0 h 6853104"/>
              <a:gd name="connsiteX2" fmla="*/ 6456345 w 6456345"/>
              <a:gd name="connsiteY2" fmla="*/ 6848738 h 6853104"/>
              <a:gd name="connsiteX3" fmla="*/ 2146671 w 6456345"/>
              <a:gd name="connsiteY3" fmla="*/ 6853104 h 6853104"/>
              <a:gd name="connsiteX4" fmla="*/ 1010329 w 6456345"/>
              <a:gd name="connsiteY4" fmla="*/ 12800 h 6853104"/>
              <a:gd name="connsiteX0" fmla="*/ 1042634 w 6426506"/>
              <a:gd name="connsiteY0" fmla="*/ 12800 h 6853104"/>
              <a:gd name="connsiteX1" fmla="*/ 6416828 w 6426506"/>
              <a:gd name="connsiteY1" fmla="*/ 0 h 6853104"/>
              <a:gd name="connsiteX2" fmla="*/ 6426506 w 6426506"/>
              <a:gd name="connsiteY2" fmla="*/ 6848738 h 6853104"/>
              <a:gd name="connsiteX3" fmla="*/ 2116832 w 6426506"/>
              <a:gd name="connsiteY3" fmla="*/ 6853104 h 6853104"/>
              <a:gd name="connsiteX4" fmla="*/ 1042634 w 6426506"/>
              <a:gd name="connsiteY4" fmla="*/ 12800 h 6853104"/>
              <a:gd name="connsiteX0" fmla="*/ 1074957 w 6458829"/>
              <a:gd name="connsiteY0" fmla="*/ 12800 h 6853104"/>
              <a:gd name="connsiteX1" fmla="*/ 6449151 w 6458829"/>
              <a:gd name="connsiteY1" fmla="*/ 0 h 6853104"/>
              <a:gd name="connsiteX2" fmla="*/ 6458829 w 6458829"/>
              <a:gd name="connsiteY2" fmla="*/ 6848738 h 6853104"/>
              <a:gd name="connsiteX3" fmla="*/ 2149155 w 6458829"/>
              <a:gd name="connsiteY3" fmla="*/ 6853104 h 6853104"/>
              <a:gd name="connsiteX4" fmla="*/ 1074957 w 6458829"/>
              <a:gd name="connsiteY4" fmla="*/ 12800 h 6853104"/>
              <a:gd name="connsiteX0" fmla="*/ 1088793 w 6472665"/>
              <a:gd name="connsiteY0" fmla="*/ 12800 h 6853104"/>
              <a:gd name="connsiteX1" fmla="*/ 6462987 w 6472665"/>
              <a:gd name="connsiteY1" fmla="*/ 0 h 6853104"/>
              <a:gd name="connsiteX2" fmla="*/ 6472665 w 6472665"/>
              <a:gd name="connsiteY2" fmla="*/ 6848738 h 6853104"/>
              <a:gd name="connsiteX3" fmla="*/ 2136358 w 6472665"/>
              <a:gd name="connsiteY3" fmla="*/ 6853104 h 6853104"/>
              <a:gd name="connsiteX4" fmla="*/ 1088793 w 6472665"/>
              <a:gd name="connsiteY4" fmla="*/ 12800 h 6853104"/>
              <a:gd name="connsiteX0" fmla="*/ 1078539 w 6462411"/>
              <a:gd name="connsiteY0" fmla="*/ 12800 h 6853104"/>
              <a:gd name="connsiteX1" fmla="*/ 6452733 w 6462411"/>
              <a:gd name="connsiteY1" fmla="*/ 0 h 6853104"/>
              <a:gd name="connsiteX2" fmla="*/ 6462411 w 6462411"/>
              <a:gd name="connsiteY2" fmla="*/ 6848738 h 6853104"/>
              <a:gd name="connsiteX3" fmla="*/ 2126104 w 6462411"/>
              <a:gd name="connsiteY3" fmla="*/ 6853104 h 6853104"/>
              <a:gd name="connsiteX4" fmla="*/ 1078539 w 6462411"/>
              <a:gd name="connsiteY4" fmla="*/ 12800 h 6853104"/>
              <a:gd name="connsiteX0" fmla="*/ 1071717 w 6455589"/>
              <a:gd name="connsiteY0" fmla="*/ 12800 h 6853104"/>
              <a:gd name="connsiteX1" fmla="*/ 6445911 w 6455589"/>
              <a:gd name="connsiteY1" fmla="*/ 0 h 6853104"/>
              <a:gd name="connsiteX2" fmla="*/ 6455589 w 6455589"/>
              <a:gd name="connsiteY2" fmla="*/ 6848738 h 6853104"/>
              <a:gd name="connsiteX3" fmla="*/ 2119282 w 6455589"/>
              <a:gd name="connsiteY3" fmla="*/ 6853104 h 6853104"/>
              <a:gd name="connsiteX4" fmla="*/ 1071717 w 6455589"/>
              <a:gd name="connsiteY4" fmla="*/ 12800 h 6853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55589" h="6853104">
                <a:moveTo>
                  <a:pt x="1071717" y="12800"/>
                </a:moveTo>
                <a:lnTo>
                  <a:pt x="6445911" y="0"/>
                </a:lnTo>
                <a:cubicBezTo>
                  <a:pt x="6445911" y="2288988"/>
                  <a:pt x="6455589" y="4559750"/>
                  <a:pt x="6455589" y="6848738"/>
                </a:cubicBezTo>
                <a:lnTo>
                  <a:pt x="2119282" y="6853104"/>
                </a:lnTo>
                <a:cubicBezTo>
                  <a:pt x="-1158726" y="4554678"/>
                  <a:pt x="97599" y="960325"/>
                  <a:pt x="1071717" y="12800"/>
                </a:cubicBezTo>
                <a:close/>
              </a:path>
            </a:pathLst>
          </a:custGeom>
          <a:solidFill>
            <a:schemeClr val="bg1"/>
          </a:solidFill>
        </p:spPr>
        <p:txBody>
          <a:bodyPr anchor="ctr" anchorCtr="0"/>
          <a:lstStyle>
            <a:lvl1pPr marL="0" indent="0" algn="ctr">
              <a:buNone/>
              <a:defRPr/>
            </a:lvl1pPr>
          </a:lstStyle>
          <a:p>
            <a:r>
              <a:rPr lang="fi-FI" dirty="0"/>
              <a:t>Kuva</a:t>
            </a:r>
          </a:p>
        </p:txBody>
      </p:sp>
    </p:spTree>
    <p:extLst>
      <p:ext uri="{BB962C8B-B14F-4D97-AF65-F5344CB8AC3E}">
        <p14:creationId xmlns:p14="http://schemas.microsoft.com/office/powerpoint/2010/main" val="654063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älilehti violetti">
    <p:bg>
      <p:bgPr>
        <a:solidFill>
          <a:schemeClr val="accent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CE4A8B4-391A-4168-8396-5E9B5ABA090D}"/>
              </a:ext>
            </a:extLst>
          </p:cNvPr>
          <p:cNvSpPr>
            <a:spLocks noGrp="1"/>
          </p:cNvSpPr>
          <p:nvPr>
            <p:ph type="ctrTitle"/>
          </p:nvPr>
        </p:nvSpPr>
        <p:spPr>
          <a:xfrm>
            <a:off x="936274" y="1478280"/>
            <a:ext cx="4022225" cy="3855720"/>
          </a:xfrm>
        </p:spPr>
        <p:txBody>
          <a:bodyPr anchor="ctr">
            <a:normAutofit/>
          </a:bodyPr>
          <a:lstStyle>
            <a:lvl1pPr algn="l">
              <a:defRPr sz="3600" b="1">
                <a:solidFill>
                  <a:schemeClr val="bg1"/>
                </a:solidFill>
              </a:defRPr>
            </a:lvl1pPr>
          </a:lstStyle>
          <a:p>
            <a:r>
              <a:rPr lang="fi-FI"/>
              <a:t>Muokkaa ots. perustyyl. napsautt.</a:t>
            </a:r>
          </a:p>
        </p:txBody>
      </p:sp>
      <p:pic>
        <p:nvPicPr>
          <p:cNvPr id="4" name="Kuva 3">
            <a:extLst>
              <a:ext uri="{FF2B5EF4-FFF2-40B4-BE49-F238E27FC236}">
                <a16:creationId xmlns:a16="http://schemas.microsoft.com/office/drawing/2014/main" id="{0F1B6959-8735-4004-8259-52CF3A585CB0}"/>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499621" y="6181801"/>
            <a:ext cx="2743199" cy="430991"/>
          </a:xfrm>
          <a:prstGeom prst="rect">
            <a:avLst/>
          </a:prstGeom>
        </p:spPr>
      </p:pic>
      <p:sp>
        <p:nvSpPr>
          <p:cNvPr id="5" name="Kuvan paikkamerkki 19">
            <a:extLst>
              <a:ext uri="{FF2B5EF4-FFF2-40B4-BE49-F238E27FC236}">
                <a16:creationId xmlns:a16="http://schemas.microsoft.com/office/drawing/2014/main" id="{24809C74-E802-6E55-9B67-B39FF3BF1A8E}"/>
              </a:ext>
              <a:ext uri="{C183D7F6-B498-43B3-948B-1728B52AA6E4}">
                <adec:decorative xmlns:adec="http://schemas.microsoft.com/office/drawing/2017/decorative" xmlns="" val="0"/>
              </a:ext>
            </a:extLst>
          </p:cNvPr>
          <p:cNvSpPr>
            <a:spLocks noGrp="1"/>
          </p:cNvSpPr>
          <p:nvPr>
            <p:ph type="pic" sz="quarter" idx="13" hasCustomPrompt="1"/>
          </p:nvPr>
        </p:nvSpPr>
        <p:spPr>
          <a:xfrm>
            <a:off x="5746936" y="-12548"/>
            <a:ext cx="6455589" cy="6875989"/>
          </a:xfrm>
          <a:custGeom>
            <a:avLst/>
            <a:gdLst>
              <a:gd name="connsiteX0" fmla="*/ 0 w 3431705"/>
              <a:gd name="connsiteY0" fmla="*/ 0 h 6858000"/>
              <a:gd name="connsiteX1" fmla="*/ 3431705 w 3431705"/>
              <a:gd name="connsiteY1" fmla="*/ 0 h 6858000"/>
              <a:gd name="connsiteX2" fmla="*/ 3431705 w 3431705"/>
              <a:gd name="connsiteY2" fmla="*/ 6858000 h 6858000"/>
              <a:gd name="connsiteX3" fmla="*/ 0 w 3431705"/>
              <a:gd name="connsiteY3" fmla="*/ 6858000 h 6858000"/>
              <a:gd name="connsiteX4" fmla="*/ 0 w 3431705"/>
              <a:gd name="connsiteY4" fmla="*/ 0 h 6858000"/>
              <a:gd name="connsiteX0" fmla="*/ 3157 w 3434862"/>
              <a:gd name="connsiteY0" fmla="*/ 0 h 6858000"/>
              <a:gd name="connsiteX1" fmla="*/ 3434862 w 3434862"/>
              <a:gd name="connsiteY1" fmla="*/ 0 h 6858000"/>
              <a:gd name="connsiteX2" fmla="*/ 3434862 w 3434862"/>
              <a:gd name="connsiteY2" fmla="*/ 6858000 h 6858000"/>
              <a:gd name="connsiteX3" fmla="*/ 3157 w 3434862"/>
              <a:gd name="connsiteY3" fmla="*/ 6858000 h 6858000"/>
              <a:gd name="connsiteX4" fmla="*/ 0 w 3434862"/>
              <a:gd name="connsiteY4" fmla="*/ 3124200 h 6858000"/>
              <a:gd name="connsiteX5" fmla="*/ 3157 w 3434862"/>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758837 w 4190542"/>
              <a:gd name="connsiteY0" fmla="*/ 0 h 6858000"/>
              <a:gd name="connsiteX1" fmla="*/ 4190542 w 4190542"/>
              <a:gd name="connsiteY1" fmla="*/ 0 h 6858000"/>
              <a:gd name="connsiteX2" fmla="*/ 4190542 w 4190542"/>
              <a:gd name="connsiteY2" fmla="*/ 6858000 h 6858000"/>
              <a:gd name="connsiteX3" fmla="*/ 758837 w 4190542"/>
              <a:gd name="connsiteY3" fmla="*/ 6858000 h 6858000"/>
              <a:gd name="connsiteX4" fmla="*/ 0 w 4190542"/>
              <a:gd name="connsiteY4" fmla="*/ 3548525 h 6858000"/>
              <a:gd name="connsiteX5" fmla="*/ 758837 w 4190542"/>
              <a:gd name="connsiteY5" fmla="*/ 0 h 6858000"/>
              <a:gd name="connsiteX0" fmla="*/ 647519 w 4079224"/>
              <a:gd name="connsiteY0" fmla="*/ 0 h 6858000"/>
              <a:gd name="connsiteX1" fmla="*/ 4079224 w 4079224"/>
              <a:gd name="connsiteY1" fmla="*/ 0 h 6858000"/>
              <a:gd name="connsiteX2" fmla="*/ 4079224 w 4079224"/>
              <a:gd name="connsiteY2" fmla="*/ 6858000 h 6858000"/>
              <a:gd name="connsiteX3" fmla="*/ 647519 w 4079224"/>
              <a:gd name="connsiteY3" fmla="*/ 6858000 h 6858000"/>
              <a:gd name="connsiteX4" fmla="*/ 0 w 4079224"/>
              <a:gd name="connsiteY4" fmla="*/ 3528647 h 6858000"/>
              <a:gd name="connsiteX5" fmla="*/ 647519 w 4079224"/>
              <a:gd name="connsiteY5" fmla="*/ 0 h 6858000"/>
              <a:gd name="connsiteX0" fmla="*/ 648002 w 4079707"/>
              <a:gd name="connsiteY0" fmla="*/ 0 h 6858000"/>
              <a:gd name="connsiteX1" fmla="*/ 4079707 w 4079707"/>
              <a:gd name="connsiteY1" fmla="*/ 0 h 6858000"/>
              <a:gd name="connsiteX2" fmla="*/ 4079707 w 4079707"/>
              <a:gd name="connsiteY2" fmla="*/ 6858000 h 6858000"/>
              <a:gd name="connsiteX3" fmla="*/ 648002 w 4079707"/>
              <a:gd name="connsiteY3" fmla="*/ 6858000 h 6858000"/>
              <a:gd name="connsiteX4" fmla="*/ 483 w 4079707"/>
              <a:gd name="connsiteY4" fmla="*/ 3528647 h 6858000"/>
              <a:gd name="connsiteX5" fmla="*/ 648002 w 4079707"/>
              <a:gd name="connsiteY5" fmla="*/ 0 h 6858000"/>
              <a:gd name="connsiteX0" fmla="*/ 647524 w 4079229"/>
              <a:gd name="connsiteY0" fmla="*/ 0 h 6858000"/>
              <a:gd name="connsiteX1" fmla="*/ 4079229 w 4079229"/>
              <a:gd name="connsiteY1" fmla="*/ 0 h 6858000"/>
              <a:gd name="connsiteX2" fmla="*/ 4079229 w 4079229"/>
              <a:gd name="connsiteY2" fmla="*/ 6858000 h 6858000"/>
              <a:gd name="connsiteX3" fmla="*/ 647524 w 4079229"/>
              <a:gd name="connsiteY3" fmla="*/ 6858000 h 6858000"/>
              <a:gd name="connsiteX4" fmla="*/ 5 w 4079229"/>
              <a:gd name="connsiteY4" fmla="*/ 3528647 h 6858000"/>
              <a:gd name="connsiteX5" fmla="*/ 647524 w 4079229"/>
              <a:gd name="connsiteY5" fmla="*/ 0 h 6858000"/>
              <a:gd name="connsiteX0" fmla="*/ 655474 w 4087179"/>
              <a:gd name="connsiteY0" fmla="*/ 0 h 6858000"/>
              <a:gd name="connsiteX1" fmla="*/ 4087179 w 4087179"/>
              <a:gd name="connsiteY1" fmla="*/ 0 h 6858000"/>
              <a:gd name="connsiteX2" fmla="*/ 4087179 w 4087179"/>
              <a:gd name="connsiteY2" fmla="*/ 6858000 h 6858000"/>
              <a:gd name="connsiteX3" fmla="*/ 655474 w 4087179"/>
              <a:gd name="connsiteY3" fmla="*/ 6858000 h 6858000"/>
              <a:gd name="connsiteX4" fmla="*/ 4 w 4087179"/>
              <a:gd name="connsiteY4" fmla="*/ 3405402 h 6858000"/>
              <a:gd name="connsiteX5" fmla="*/ 655474 w 4087179"/>
              <a:gd name="connsiteY5" fmla="*/ 0 h 6858000"/>
              <a:gd name="connsiteX0" fmla="*/ 655836 w 4087541"/>
              <a:gd name="connsiteY0" fmla="*/ 0 h 6858000"/>
              <a:gd name="connsiteX1" fmla="*/ 4087541 w 4087541"/>
              <a:gd name="connsiteY1" fmla="*/ 0 h 6858000"/>
              <a:gd name="connsiteX2" fmla="*/ 4087541 w 4087541"/>
              <a:gd name="connsiteY2" fmla="*/ 6858000 h 6858000"/>
              <a:gd name="connsiteX3" fmla="*/ 655836 w 4087541"/>
              <a:gd name="connsiteY3" fmla="*/ 6858000 h 6858000"/>
              <a:gd name="connsiteX4" fmla="*/ 366 w 4087541"/>
              <a:gd name="connsiteY4" fmla="*/ 3405402 h 6858000"/>
              <a:gd name="connsiteX5" fmla="*/ 655836 w 4087541"/>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6086309"/>
              <a:gd name="connsiteY0" fmla="*/ 4483 h 6862483"/>
              <a:gd name="connsiteX1" fmla="*/ 6086309 w 6086309"/>
              <a:gd name="connsiteY1" fmla="*/ 0 h 6862483"/>
              <a:gd name="connsiteX2" fmla="*/ 4087180 w 6086309"/>
              <a:gd name="connsiteY2" fmla="*/ 6862483 h 6862483"/>
              <a:gd name="connsiteX3" fmla="*/ 655475 w 6086309"/>
              <a:gd name="connsiteY3" fmla="*/ 6862483 h 6862483"/>
              <a:gd name="connsiteX4" fmla="*/ 5 w 6086309"/>
              <a:gd name="connsiteY4" fmla="*/ 3409885 h 6862483"/>
              <a:gd name="connsiteX5" fmla="*/ 655475 w 6086309"/>
              <a:gd name="connsiteY5" fmla="*/ 4483 h 6862483"/>
              <a:gd name="connsiteX0" fmla="*/ 655475 w 6086310"/>
              <a:gd name="connsiteY0" fmla="*/ 4483 h 6866965"/>
              <a:gd name="connsiteX1" fmla="*/ 6086309 w 6086310"/>
              <a:gd name="connsiteY1" fmla="*/ 0 h 6866965"/>
              <a:gd name="connsiteX2" fmla="*/ 6086310 w 6086310"/>
              <a:gd name="connsiteY2" fmla="*/ 6866965 h 6866965"/>
              <a:gd name="connsiteX3" fmla="*/ 655475 w 6086310"/>
              <a:gd name="connsiteY3" fmla="*/ 6862483 h 6866965"/>
              <a:gd name="connsiteX4" fmla="*/ 5 w 6086310"/>
              <a:gd name="connsiteY4" fmla="*/ 3409885 h 6866965"/>
              <a:gd name="connsiteX5" fmla="*/ 655475 w 6086310"/>
              <a:gd name="connsiteY5" fmla="*/ 4483 h 6866965"/>
              <a:gd name="connsiteX0" fmla="*/ 655475 w 6086310"/>
              <a:gd name="connsiteY0" fmla="*/ 4483 h 6866965"/>
              <a:gd name="connsiteX1" fmla="*/ 6086309 w 6086310"/>
              <a:gd name="connsiteY1" fmla="*/ 0 h 6866965"/>
              <a:gd name="connsiteX2" fmla="*/ 6086310 w 6086310"/>
              <a:gd name="connsiteY2" fmla="*/ 6866965 h 6866965"/>
              <a:gd name="connsiteX3" fmla="*/ 655475 w 6086310"/>
              <a:gd name="connsiteY3" fmla="*/ 6862483 h 6866965"/>
              <a:gd name="connsiteX4" fmla="*/ 5 w 6086310"/>
              <a:gd name="connsiteY4" fmla="*/ 3409885 h 6866965"/>
              <a:gd name="connsiteX5" fmla="*/ 655475 w 6086310"/>
              <a:gd name="connsiteY5" fmla="*/ 4483 h 6866965"/>
              <a:gd name="connsiteX0" fmla="*/ 655470 w 6086305"/>
              <a:gd name="connsiteY0" fmla="*/ 4483 h 6866965"/>
              <a:gd name="connsiteX1" fmla="*/ 6086304 w 6086305"/>
              <a:gd name="connsiteY1" fmla="*/ 0 h 6866965"/>
              <a:gd name="connsiteX2" fmla="*/ 6086305 w 6086305"/>
              <a:gd name="connsiteY2" fmla="*/ 6866965 h 6866965"/>
              <a:gd name="connsiteX3" fmla="*/ 655470 w 6086305"/>
              <a:gd name="connsiteY3" fmla="*/ 6862483 h 6866965"/>
              <a:gd name="connsiteX4" fmla="*/ 0 w 6086305"/>
              <a:gd name="connsiteY4" fmla="*/ 3409885 h 6866965"/>
              <a:gd name="connsiteX5" fmla="*/ 655470 w 6086305"/>
              <a:gd name="connsiteY5" fmla="*/ 4483 h 6866965"/>
              <a:gd name="connsiteX0" fmla="*/ 655470 w 6086305"/>
              <a:gd name="connsiteY0" fmla="*/ 0 h 6862482"/>
              <a:gd name="connsiteX1" fmla="*/ 3836880 w 6086305"/>
              <a:gd name="connsiteY1" fmla="*/ 13744 h 6862482"/>
              <a:gd name="connsiteX2" fmla="*/ 6086305 w 6086305"/>
              <a:gd name="connsiteY2" fmla="*/ 6862482 h 6862482"/>
              <a:gd name="connsiteX3" fmla="*/ 655470 w 6086305"/>
              <a:gd name="connsiteY3" fmla="*/ 6858000 h 6862482"/>
              <a:gd name="connsiteX4" fmla="*/ 0 w 6086305"/>
              <a:gd name="connsiteY4" fmla="*/ 3405402 h 6862482"/>
              <a:gd name="connsiteX5" fmla="*/ 655470 w 6086305"/>
              <a:gd name="connsiteY5" fmla="*/ 0 h 6862482"/>
              <a:gd name="connsiteX0" fmla="*/ 655470 w 3864313"/>
              <a:gd name="connsiteY0" fmla="*/ 0 h 6862482"/>
              <a:gd name="connsiteX1" fmla="*/ 3836880 w 3864313"/>
              <a:gd name="connsiteY1" fmla="*/ 13744 h 6862482"/>
              <a:gd name="connsiteX2" fmla="*/ 3864313 w 3864313"/>
              <a:gd name="connsiteY2" fmla="*/ 6862482 h 6862482"/>
              <a:gd name="connsiteX3" fmla="*/ 655470 w 3864313"/>
              <a:gd name="connsiteY3" fmla="*/ 6858000 h 6862482"/>
              <a:gd name="connsiteX4" fmla="*/ 0 w 3864313"/>
              <a:gd name="connsiteY4" fmla="*/ 3405402 h 6862482"/>
              <a:gd name="connsiteX5" fmla="*/ 655470 w 3864313"/>
              <a:gd name="connsiteY5" fmla="*/ 0 h 6862482"/>
              <a:gd name="connsiteX0" fmla="*/ 72639 w 5518655"/>
              <a:gd name="connsiteY0" fmla="*/ 12800 h 6848738"/>
              <a:gd name="connsiteX1" fmla="*/ 5491222 w 5518655"/>
              <a:gd name="connsiteY1" fmla="*/ 0 h 6848738"/>
              <a:gd name="connsiteX2" fmla="*/ 5518655 w 5518655"/>
              <a:gd name="connsiteY2" fmla="*/ 6848738 h 6848738"/>
              <a:gd name="connsiteX3" fmla="*/ 2309812 w 5518655"/>
              <a:gd name="connsiteY3" fmla="*/ 6844256 h 6848738"/>
              <a:gd name="connsiteX4" fmla="*/ 1654342 w 5518655"/>
              <a:gd name="connsiteY4" fmla="*/ 3391658 h 6848738"/>
              <a:gd name="connsiteX5" fmla="*/ 72639 w 5518655"/>
              <a:gd name="connsiteY5" fmla="*/ 12800 h 6848738"/>
              <a:gd name="connsiteX0" fmla="*/ 66096 w 5512112"/>
              <a:gd name="connsiteY0" fmla="*/ 12800 h 6853104"/>
              <a:gd name="connsiteX1" fmla="*/ 5484679 w 5512112"/>
              <a:gd name="connsiteY1" fmla="*/ 0 h 6853104"/>
              <a:gd name="connsiteX2" fmla="*/ 5512112 w 5512112"/>
              <a:gd name="connsiteY2" fmla="*/ 6848738 h 6853104"/>
              <a:gd name="connsiteX3" fmla="*/ 1087028 w 5512112"/>
              <a:gd name="connsiteY3" fmla="*/ 6853104 h 6853104"/>
              <a:gd name="connsiteX4" fmla="*/ 1647799 w 5512112"/>
              <a:gd name="connsiteY4" fmla="*/ 3391658 h 6853104"/>
              <a:gd name="connsiteX5" fmla="*/ 66096 w 5512112"/>
              <a:gd name="connsiteY5" fmla="*/ 12800 h 6853104"/>
              <a:gd name="connsiteX0" fmla="*/ 1035368 w 6481384"/>
              <a:gd name="connsiteY0" fmla="*/ 12800 h 6853104"/>
              <a:gd name="connsiteX1" fmla="*/ 6453951 w 6481384"/>
              <a:gd name="connsiteY1" fmla="*/ 0 h 6853104"/>
              <a:gd name="connsiteX2" fmla="*/ 6481384 w 6481384"/>
              <a:gd name="connsiteY2" fmla="*/ 6848738 h 6853104"/>
              <a:gd name="connsiteX3" fmla="*/ 2056300 w 6481384"/>
              <a:gd name="connsiteY3" fmla="*/ 6853104 h 6853104"/>
              <a:gd name="connsiteX4" fmla="*/ 24791 w 6481384"/>
              <a:gd name="connsiteY4" fmla="*/ 3099669 h 6853104"/>
              <a:gd name="connsiteX5" fmla="*/ 1035368 w 6481384"/>
              <a:gd name="connsiteY5" fmla="*/ 12800 h 6853104"/>
              <a:gd name="connsiteX0" fmla="*/ 1035368 w 6481384"/>
              <a:gd name="connsiteY0" fmla="*/ 12800 h 6853104"/>
              <a:gd name="connsiteX1" fmla="*/ 6453951 w 6481384"/>
              <a:gd name="connsiteY1" fmla="*/ 0 h 6853104"/>
              <a:gd name="connsiteX2" fmla="*/ 6481384 w 6481384"/>
              <a:gd name="connsiteY2" fmla="*/ 6848738 h 6853104"/>
              <a:gd name="connsiteX3" fmla="*/ 2056300 w 6481384"/>
              <a:gd name="connsiteY3" fmla="*/ 6853104 h 6853104"/>
              <a:gd name="connsiteX4" fmla="*/ 24791 w 6481384"/>
              <a:gd name="connsiteY4" fmla="*/ 3099669 h 6853104"/>
              <a:gd name="connsiteX5" fmla="*/ 1035368 w 6481384"/>
              <a:gd name="connsiteY5" fmla="*/ 12800 h 6853104"/>
              <a:gd name="connsiteX0" fmla="*/ 1040792 w 6486808"/>
              <a:gd name="connsiteY0" fmla="*/ 12800 h 6853104"/>
              <a:gd name="connsiteX1" fmla="*/ 6459375 w 6486808"/>
              <a:gd name="connsiteY1" fmla="*/ 0 h 6853104"/>
              <a:gd name="connsiteX2" fmla="*/ 6486808 w 6486808"/>
              <a:gd name="connsiteY2" fmla="*/ 6848738 h 6853104"/>
              <a:gd name="connsiteX3" fmla="*/ 2061724 w 6486808"/>
              <a:gd name="connsiteY3" fmla="*/ 6853104 h 6853104"/>
              <a:gd name="connsiteX4" fmla="*/ 30215 w 6486808"/>
              <a:gd name="connsiteY4" fmla="*/ 3099669 h 6853104"/>
              <a:gd name="connsiteX5" fmla="*/ 1040792 w 6486808"/>
              <a:gd name="connsiteY5" fmla="*/ 12800 h 6853104"/>
              <a:gd name="connsiteX0" fmla="*/ 1011865 w 6457881"/>
              <a:gd name="connsiteY0" fmla="*/ 12800 h 6853104"/>
              <a:gd name="connsiteX1" fmla="*/ 6430448 w 6457881"/>
              <a:gd name="connsiteY1" fmla="*/ 0 h 6853104"/>
              <a:gd name="connsiteX2" fmla="*/ 6457881 w 6457881"/>
              <a:gd name="connsiteY2" fmla="*/ 6848738 h 6853104"/>
              <a:gd name="connsiteX3" fmla="*/ 2032797 w 6457881"/>
              <a:gd name="connsiteY3" fmla="*/ 6853104 h 6853104"/>
              <a:gd name="connsiteX4" fmla="*/ 1288 w 6457881"/>
              <a:gd name="connsiteY4" fmla="*/ 3099669 h 6853104"/>
              <a:gd name="connsiteX5" fmla="*/ 1011865 w 6457881"/>
              <a:gd name="connsiteY5" fmla="*/ 12800 h 6853104"/>
              <a:gd name="connsiteX0" fmla="*/ 1020718 w 6466734"/>
              <a:gd name="connsiteY0" fmla="*/ 12800 h 6853104"/>
              <a:gd name="connsiteX1" fmla="*/ 6439301 w 6466734"/>
              <a:gd name="connsiteY1" fmla="*/ 0 h 6853104"/>
              <a:gd name="connsiteX2" fmla="*/ 6466734 w 6466734"/>
              <a:gd name="connsiteY2" fmla="*/ 6848738 h 6853104"/>
              <a:gd name="connsiteX3" fmla="*/ 2041650 w 6466734"/>
              <a:gd name="connsiteY3" fmla="*/ 6853104 h 6853104"/>
              <a:gd name="connsiteX4" fmla="*/ 1263 w 6466734"/>
              <a:gd name="connsiteY4" fmla="*/ 2975795 h 6853104"/>
              <a:gd name="connsiteX5" fmla="*/ 1020718 w 6466734"/>
              <a:gd name="connsiteY5" fmla="*/ 12800 h 6853104"/>
              <a:gd name="connsiteX0" fmla="*/ 1019459 w 6465475"/>
              <a:gd name="connsiteY0" fmla="*/ 12800 h 6853104"/>
              <a:gd name="connsiteX1" fmla="*/ 6438042 w 6465475"/>
              <a:gd name="connsiteY1" fmla="*/ 0 h 6853104"/>
              <a:gd name="connsiteX2" fmla="*/ 6465475 w 6465475"/>
              <a:gd name="connsiteY2" fmla="*/ 6848738 h 6853104"/>
              <a:gd name="connsiteX3" fmla="*/ 2040391 w 6465475"/>
              <a:gd name="connsiteY3" fmla="*/ 6853104 h 6853104"/>
              <a:gd name="connsiteX4" fmla="*/ 4 w 6465475"/>
              <a:gd name="connsiteY4" fmla="*/ 2975795 h 6853104"/>
              <a:gd name="connsiteX5" fmla="*/ 1019459 w 6465475"/>
              <a:gd name="connsiteY5" fmla="*/ 12800 h 6853104"/>
              <a:gd name="connsiteX0" fmla="*/ 1021568 w 6467584"/>
              <a:gd name="connsiteY0" fmla="*/ 12800 h 6853104"/>
              <a:gd name="connsiteX1" fmla="*/ 6440151 w 6467584"/>
              <a:gd name="connsiteY1" fmla="*/ 0 h 6853104"/>
              <a:gd name="connsiteX2" fmla="*/ 6467584 w 6467584"/>
              <a:gd name="connsiteY2" fmla="*/ 6848738 h 6853104"/>
              <a:gd name="connsiteX3" fmla="*/ 2042500 w 6467584"/>
              <a:gd name="connsiteY3" fmla="*/ 6853104 h 6853104"/>
              <a:gd name="connsiteX4" fmla="*/ 2113 w 6467584"/>
              <a:gd name="connsiteY4" fmla="*/ 2975795 h 6853104"/>
              <a:gd name="connsiteX5" fmla="*/ 1021568 w 6467584"/>
              <a:gd name="connsiteY5" fmla="*/ 12800 h 6853104"/>
              <a:gd name="connsiteX0" fmla="*/ 1054788 w 6500804"/>
              <a:gd name="connsiteY0" fmla="*/ 12800 h 6853104"/>
              <a:gd name="connsiteX1" fmla="*/ 6473371 w 6500804"/>
              <a:gd name="connsiteY1" fmla="*/ 0 h 6853104"/>
              <a:gd name="connsiteX2" fmla="*/ 6500804 w 6500804"/>
              <a:gd name="connsiteY2" fmla="*/ 6848738 h 6853104"/>
              <a:gd name="connsiteX3" fmla="*/ 2191130 w 6500804"/>
              <a:gd name="connsiteY3" fmla="*/ 6853104 h 6853104"/>
              <a:gd name="connsiteX4" fmla="*/ 35333 w 6500804"/>
              <a:gd name="connsiteY4" fmla="*/ 2975795 h 6853104"/>
              <a:gd name="connsiteX5" fmla="*/ 1054788 w 6500804"/>
              <a:gd name="connsiteY5" fmla="*/ 12800 h 6853104"/>
              <a:gd name="connsiteX0" fmla="*/ 1054788 w 6500804"/>
              <a:gd name="connsiteY0" fmla="*/ 12800 h 6853104"/>
              <a:gd name="connsiteX1" fmla="*/ 6473371 w 6500804"/>
              <a:gd name="connsiteY1" fmla="*/ 0 h 6853104"/>
              <a:gd name="connsiteX2" fmla="*/ 6500804 w 6500804"/>
              <a:gd name="connsiteY2" fmla="*/ 6848738 h 6853104"/>
              <a:gd name="connsiteX3" fmla="*/ 2191130 w 6500804"/>
              <a:gd name="connsiteY3" fmla="*/ 6853104 h 6853104"/>
              <a:gd name="connsiteX4" fmla="*/ 35333 w 6500804"/>
              <a:gd name="connsiteY4" fmla="*/ 2975795 h 6853104"/>
              <a:gd name="connsiteX5" fmla="*/ 1054788 w 6500804"/>
              <a:gd name="connsiteY5" fmla="*/ 12800 h 6853104"/>
              <a:gd name="connsiteX0" fmla="*/ 1012486 w 6458502"/>
              <a:gd name="connsiteY0" fmla="*/ 12800 h 6853104"/>
              <a:gd name="connsiteX1" fmla="*/ 6431069 w 6458502"/>
              <a:gd name="connsiteY1" fmla="*/ 0 h 6853104"/>
              <a:gd name="connsiteX2" fmla="*/ 6458502 w 6458502"/>
              <a:gd name="connsiteY2" fmla="*/ 6848738 h 6853104"/>
              <a:gd name="connsiteX3" fmla="*/ 2148828 w 6458502"/>
              <a:gd name="connsiteY3" fmla="*/ 6853104 h 6853104"/>
              <a:gd name="connsiteX4" fmla="*/ 37419 w 6458502"/>
              <a:gd name="connsiteY4" fmla="*/ 3515530 h 6853104"/>
              <a:gd name="connsiteX5" fmla="*/ 1012486 w 6458502"/>
              <a:gd name="connsiteY5" fmla="*/ 12800 h 6853104"/>
              <a:gd name="connsiteX0" fmla="*/ 990687 w 6436703"/>
              <a:gd name="connsiteY0" fmla="*/ 12800 h 6853104"/>
              <a:gd name="connsiteX1" fmla="*/ 6409270 w 6436703"/>
              <a:gd name="connsiteY1" fmla="*/ 0 h 6853104"/>
              <a:gd name="connsiteX2" fmla="*/ 6436703 w 6436703"/>
              <a:gd name="connsiteY2" fmla="*/ 6848738 h 6853104"/>
              <a:gd name="connsiteX3" fmla="*/ 2127029 w 6436703"/>
              <a:gd name="connsiteY3" fmla="*/ 6853104 h 6853104"/>
              <a:gd name="connsiteX4" fmla="*/ 15620 w 6436703"/>
              <a:gd name="connsiteY4" fmla="*/ 3515530 h 6853104"/>
              <a:gd name="connsiteX5" fmla="*/ 990687 w 6436703"/>
              <a:gd name="connsiteY5" fmla="*/ 12800 h 6853104"/>
              <a:gd name="connsiteX0" fmla="*/ 1016653 w 6462669"/>
              <a:gd name="connsiteY0" fmla="*/ 12800 h 6853104"/>
              <a:gd name="connsiteX1" fmla="*/ 6435236 w 6462669"/>
              <a:gd name="connsiteY1" fmla="*/ 0 h 6853104"/>
              <a:gd name="connsiteX2" fmla="*/ 6462669 w 6462669"/>
              <a:gd name="connsiteY2" fmla="*/ 6848738 h 6853104"/>
              <a:gd name="connsiteX3" fmla="*/ 2152995 w 6462669"/>
              <a:gd name="connsiteY3" fmla="*/ 6853104 h 6853104"/>
              <a:gd name="connsiteX4" fmla="*/ 14953 w 6462669"/>
              <a:gd name="connsiteY4" fmla="*/ 3108517 h 6853104"/>
              <a:gd name="connsiteX5" fmla="*/ 1016653 w 6462669"/>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9349 w 6455365"/>
              <a:gd name="connsiteY0" fmla="*/ 12800 h 6853104"/>
              <a:gd name="connsiteX1" fmla="*/ 6427932 w 6455365"/>
              <a:gd name="connsiteY1" fmla="*/ 0 h 6853104"/>
              <a:gd name="connsiteX2" fmla="*/ 6455365 w 6455365"/>
              <a:gd name="connsiteY2" fmla="*/ 6848738 h 6853104"/>
              <a:gd name="connsiteX3" fmla="*/ 2145691 w 6455365"/>
              <a:gd name="connsiteY3" fmla="*/ 6853104 h 6853104"/>
              <a:gd name="connsiteX4" fmla="*/ 7649 w 6455365"/>
              <a:gd name="connsiteY4" fmla="*/ 3108517 h 6853104"/>
              <a:gd name="connsiteX5" fmla="*/ 1009349 w 6455365"/>
              <a:gd name="connsiteY5" fmla="*/ 12800 h 6853104"/>
              <a:gd name="connsiteX0" fmla="*/ 1010436 w 6456452"/>
              <a:gd name="connsiteY0" fmla="*/ 12800 h 6853104"/>
              <a:gd name="connsiteX1" fmla="*/ 6429019 w 6456452"/>
              <a:gd name="connsiteY1" fmla="*/ 0 h 6853104"/>
              <a:gd name="connsiteX2" fmla="*/ 6456452 w 6456452"/>
              <a:gd name="connsiteY2" fmla="*/ 6848738 h 6853104"/>
              <a:gd name="connsiteX3" fmla="*/ 2146778 w 6456452"/>
              <a:gd name="connsiteY3" fmla="*/ 6853104 h 6853104"/>
              <a:gd name="connsiteX4" fmla="*/ 8736 w 6456452"/>
              <a:gd name="connsiteY4" fmla="*/ 3108517 h 6853104"/>
              <a:gd name="connsiteX5" fmla="*/ 1010436 w 6456452"/>
              <a:gd name="connsiteY5" fmla="*/ 12800 h 6853104"/>
              <a:gd name="connsiteX0" fmla="*/ 1010436 w 6456452"/>
              <a:gd name="connsiteY0" fmla="*/ 12800 h 6853104"/>
              <a:gd name="connsiteX1" fmla="*/ 6446774 w 6456452"/>
              <a:gd name="connsiteY1" fmla="*/ 0 h 6853104"/>
              <a:gd name="connsiteX2" fmla="*/ 6456452 w 6456452"/>
              <a:gd name="connsiteY2" fmla="*/ 6848738 h 6853104"/>
              <a:gd name="connsiteX3" fmla="*/ 2146778 w 6456452"/>
              <a:gd name="connsiteY3" fmla="*/ 6853104 h 6853104"/>
              <a:gd name="connsiteX4" fmla="*/ 8736 w 6456452"/>
              <a:gd name="connsiteY4" fmla="*/ 3108517 h 6853104"/>
              <a:gd name="connsiteX5" fmla="*/ 1010436 w 6456452"/>
              <a:gd name="connsiteY5" fmla="*/ 12800 h 6853104"/>
              <a:gd name="connsiteX0" fmla="*/ 1003404 w 6449420"/>
              <a:gd name="connsiteY0" fmla="*/ 12800 h 6853104"/>
              <a:gd name="connsiteX1" fmla="*/ 6439742 w 6449420"/>
              <a:gd name="connsiteY1" fmla="*/ 0 h 6853104"/>
              <a:gd name="connsiteX2" fmla="*/ 6449420 w 6449420"/>
              <a:gd name="connsiteY2" fmla="*/ 6848738 h 6853104"/>
              <a:gd name="connsiteX3" fmla="*/ 2139746 w 6449420"/>
              <a:gd name="connsiteY3" fmla="*/ 6853104 h 6853104"/>
              <a:gd name="connsiteX4" fmla="*/ 1704 w 6449420"/>
              <a:gd name="connsiteY4" fmla="*/ 3108517 h 6853104"/>
              <a:gd name="connsiteX5" fmla="*/ 1003404 w 6449420"/>
              <a:gd name="connsiteY5" fmla="*/ 12800 h 6853104"/>
              <a:gd name="connsiteX0" fmla="*/ 252471 w 5698487"/>
              <a:gd name="connsiteY0" fmla="*/ 12800 h 6853104"/>
              <a:gd name="connsiteX1" fmla="*/ 5688809 w 5698487"/>
              <a:gd name="connsiteY1" fmla="*/ 0 h 6853104"/>
              <a:gd name="connsiteX2" fmla="*/ 5698487 w 5698487"/>
              <a:gd name="connsiteY2" fmla="*/ 6848738 h 6853104"/>
              <a:gd name="connsiteX3" fmla="*/ 1388813 w 5698487"/>
              <a:gd name="connsiteY3" fmla="*/ 6853104 h 6853104"/>
              <a:gd name="connsiteX4" fmla="*/ 252471 w 5698487"/>
              <a:gd name="connsiteY4" fmla="*/ 12800 h 6853104"/>
              <a:gd name="connsiteX0" fmla="*/ 976752 w 6422768"/>
              <a:gd name="connsiteY0" fmla="*/ 12800 h 6853104"/>
              <a:gd name="connsiteX1" fmla="*/ 6413090 w 6422768"/>
              <a:gd name="connsiteY1" fmla="*/ 0 h 6853104"/>
              <a:gd name="connsiteX2" fmla="*/ 6422768 w 6422768"/>
              <a:gd name="connsiteY2" fmla="*/ 6848738 h 6853104"/>
              <a:gd name="connsiteX3" fmla="*/ 2113094 w 6422768"/>
              <a:gd name="connsiteY3" fmla="*/ 6853104 h 6853104"/>
              <a:gd name="connsiteX4" fmla="*/ 976752 w 6422768"/>
              <a:gd name="connsiteY4" fmla="*/ 12800 h 6853104"/>
              <a:gd name="connsiteX0" fmla="*/ 1037564 w 6483580"/>
              <a:gd name="connsiteY0" fmla="*/ 12800 h 6853104"/>
              <a:gd name="connsiteX1" fmla="*/ 6473902 w 6483580"/>
              <a:gd name="connsiteY1" fmla="*/ 0 h 6853104"/>
              <a:gd name="connsiteX2" fmla="*/ 6483580 w 6483580"/>
              <a:gd name="connsiteY2" fmla="*/ 6848738 h 6853104"/>
              <a:gd name="connsiteX3" fmla="*/ 2173906 w 6483580"/>
              <a:gd name="connsiteY3" fmla="*/ 6853104 h 6853104"/>
              <a:gd name="connsiteX4" fmla="*/ 1037564 w 6483580"/>
              <a:gd name="connsiteY4" fmla="*/ 12800 h 6853104"/>
              <a:gd name="connsiteX0" fmla="*/ 1010329 w 6456345"/>
              <a:gd name="connsiteY0" fmla="*/ 12800 h 6853104"/>
              <a:gd name="connsiteX1" fmla="*/ 6446667 w 6456345"/>
              <a:gd name="connsiteY1" fmla="*/ 0 h 6853104"/>
              <a:gd name="connsiteX2" fmla="*/ 6456345 w 6456345"/>
              <a:gd name="connsiteY2" fmla="*/ 6848738 h 6853104"/>
              <a:gd name="connsiteX3" fmla="*/ 2146671 w 6456345"/>
              <a:gd name="connsiteY3" fmla="*/ 6853104 h 6853104"/>
              <a:gd name="connsiteX4" fmla="*/ 1010329 w 6456345"/>
              <a:gd name="connsiteY4" fmla="*/ 12800 h 6853104"/>
              <a:gd name="connsiteX0" fmla="*/ 1042634 w 6426506"/>
              <a:gd name="connsiteY0" fmla="*/ 12800 h 6853104"/>
              <a:gd name="connsiteX1" fmla="*/ 6416828 w 6426506"/>
              <a:gd name="connsiteY1" fmla="*/ 0 h 6853104"/>
              <a:gd name="connsiteX2" fmla="*/ 6426506 w 6426506"/>
              <a:gd name="connsiteY2" fmla="*/ 6848738 h 6853104"/>
              <a:gd name="connsiteX3" fmla="*/ 2116832 w 6426506"/>
              <a:gd name="connsiteY3" fmla="*/ 6853104 h 6853104"/>
              <a:gd name="connsiteX4" fmla="*/ 1042634 w 6426506"/>
              <a:gd name="connsiteY4" fmla="*/ 12800 h 6853104"/>
              <a:gd name="connsiteX0" fmla="*/ 1074957 w 6458829"/>
              <a:gd name="connsiteY0" fmla="*/ 12800 h 6853104"/>
              <a:gd name="connsiteX1" fmla="*/ 6449151 w 6458829"/>
              <a:gd name="connsiteY1" fmla="*/ 0 h 6853104"/>
              <a:gd name="connsiteX2" fmla="*/ 6458829 w 6458829"/>
              <a:gd name="connsiteY2" fmla="*/ 6848738 h 6853104"/>
              <a:gd name="connsiteX3" fmla="*/ 2149155 w 6458829"/>
              <a:gd name="connsiteY3" fmla="*/ 6853104 h 6853104"/>
              <a:gd name="connsiteX4" fmla="*/ 1074957 w 6458829"/>
              <a:gd name="connsiteY4" fmla="*/ 12800 h 6853104"/>
              <a:gd name="connsiteX0" fmla="*/ 1088793 w 6472665"/>
              <a:gd name="connsiteY0" fmla="*/ 12800 h 6853104"/>
              <a:gd name="connsiteX1" fmla="*/ 6462987 w 6472665"/>
              <a:gd name="connsiteY1" fmla="*/ 0 h 6853104"/>
              <a:gd name="connsiteX2" fmla="*/ 6472665 w 6472665"/>
              <a:gd name="connsiteY2" fmla="*/ 6848738 h 6853104"/>
              <a:gd name="connsiteX3" fmla="*/ 2136358 w 6472665"/>
              <a:gd name="connsiteY3" fmla="*/ 6853104 h 6853104"/>
              <a:gd name="connsiteX4" fmla="*/ 1088793 w 6472665"/>
              <a:gd name="connsiteY4" fmla="*/ 12800 h 6853104"/>
              <a:gd name="connsiteX0" fmla="*/ 1078539 w 6462411"/>
              <a:gd name="connsiteY0" fmla="*/ 12800 h 6853104"/>
              <a:gd name="connsiteX1" fmla="*/ 6452733 w 6462411"/>
              <a:gd name="connsiteY1" fmla="*/ 0 h 6853104"/>
              <a:gd name="connsiteX2" fmla="*/ 6462411 w 6462411"/>
              <a:gd name="connsiteY2" fmla="*/ 6848738 h 6853104"/>
              <a:gd name="connsiteX3" fmla="*/ 2126104 w 6462411"/>
              <a:gd name="connsiteY3" fmla="*/ 6853104 h 6853104"/>
              <a:gd name="connsiteX4" fmla="*/ 1078539 w 6462411"/>
              <a:gd name="connsiteY4" fmla="*/ 12800 h 6853104"/>
              <a:gd name="connsiteX0" fmla="*/ 1071717 w 6455589"/>
              <a:gd name="connsiteY0" fmla="*/ 12800 h 6853104"/>
              <a:gd name="connsiteX1" fmla="*/ 6445911 w 6455589"/>
              <a:gd name="connsiteY1" fmla="*/ 0 h 6853104"/>
              <a:gd name="connsiteX2" fmla="*/ 6455589 w 6455589"/>
              <a:gd name="connsiteY2" fmla="*/ 6848738 h 6853104"/>
              <a:gd name="connsiteX3" fmla="*/ 2119282 w 6455589"/>
              <a:gd name="connsiteY3" fmla="*/ 6853104 h 6853104"/>
              <a:gd name="connsiteX4" fmla="*/ 1071717 w 6455589"/>
              <a:gd name="connsiteY4" fmla="*/ 12800 h 6853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55589" h="6853104">
                <a:moveTo>
                  <a:pt x="1071717" y="12800"/>
                </a:moveTo>
                <a:lnTo>
                  <a:pt x="6445911" y="0"/>
                </a:lnTo>
                <a:cubicBezTo>
                  <a:pt x="6445911" y="2288988"/>
                  <a:pt x="6455589" y="4559750"/>
                  <a:pt x="6455589" y="6848738"/>
                </a:cubicBezTo>
                <a:lnTo>
                  <a:pt x="2119282" y="6853104"/>
                </a:lnTo>
                <a:cubicBezTo>
                  <a:pt x="-1158726" y="4554678"/>
                  <a:pt x="97599" y="960325"/>
                  <a:pt x="1071717" y="12800"/>
                </a:cubicBezTo>
                <a:close/>
              </a:path>
            </a:pathLst>
          </a:custGeom>
          <a:solidFill>
            <a:schemeClr val="bg1"/>
          </a:solidFill>
        </p:spPr>
        <p:txBody>
          <a:bodyPr anchor="ctr" anchorCtr="0"/>
          <a:lstStyle>
            <a:lvl1pPr marL="0" indent="0" algn="ctr">
              <a:buNone/>
              <a:defRPr/>
            </a:lvl1pPr>
          </a:lstStyle>
          <a:p>
            <a:r>
              <a:rPr lang="fi-FI" dirty="0"/>
              <a:t>Kuva</a:t>
            </a:r>
          </a:p>
        </p:txBody>
      </p:sp>
    </p:spTree>
    <p:extLst>
      <p:ext uri="{BB962C8B-B14F-4D97-AF65-F5344CB8AC3E}">
        <p14:creationId xmlns:p14="http://schemas.microsoft.com/office/powerpoint/2010/main" val="4105992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736706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Kansi oranssi">
    <p:bg>
      <p:bgPr>
        <a:solidFill>
          <a:schemeClr val="accent1"/>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CE4A8B4-391A-4168-8396-5E9B5ABA090D}"/>
              </a:ext>
            </a:extLst>
          </p:cNvPr>
          <p:cNvSpPr>
            <a:spLocks noGrp="1"/>
          </p:cNvSpPr>
          <p:nvPr>
            <p:ph type="ctrTitle"/>
          </p:nvPr>
        </p:nvSpPr>
        <p:spPr>
          <a:xfrm>
            <a:off x="713264" y="2127632"/>
            <a:ext cx="4022225" cy="2903494"/>
          </a:xfrm>
        </p:spPr>
        <p:txBody>
          <a:bodyPr anchor="b">
            <a:normAutofit/>
          </a:bodyPr>
          <a:lstStyle>
            <a:lvl1pPr algn="l">
              <a:defRPr sz="4000" b="1">
                <a:solidFill>
                  <a:schemeClr val="bg1"/>
                </a:solidFill>
              </a:defRPr>
            </a:lvl1pPr>
          </a:lstStyle>
          <a:p>
            <a:r>
              <a:rPr lang="fi-FI"/>
              <a:t>Muokkaa ots. perustyyl. napsautt.</a:t>
            </a:r>
          </a:p>
        </p:txBody>
      </p:sp>
      <p:sp>
        <p:nvSpPr>
          <p:cNvPr id="3" name="Alaotsikko 2">
            <a:extLst>
              <a:ext uri="{FF2B5EF4-FFF2-40B4-BE49-F238E27FC236}">
                <a16:creationId xmlns:a16="http://schemas.microsoft.com/office/drawing/2014/main" id="{92CEB6E3-6FFE-4679-85ED-C53932D04009}"/>
              </a:ext>
            </a:extLst>
          </p:cNvPr>
          <p:cNvSpPr>
            <a:spLocks noGrp="1"/>
          </p:cNvSpPr>
          <p:nvPr>
            <p:ph type="subTitle" idx="1"/>
          </p:nvPr>
        </p:nvSpPr>
        <p:spPr>
          <a:xfrm>
            <a:off x="713264" y="5342242"/>
            <a:ext cx="4022225" cy="743719"/>
          </a:xfrm>
        </p:spPr>
        <p:txBody>
          <a:bodyPr>
            <a:normAutofit/>
          </a:bodyP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pic>
        <p:nvPicPr>
          <p:cNvPr id="10" name="Kuva 9">
            <a:extLst>
              <a:ext uri="{FF2B5EF4-FFF2-40B4-BE49-F238E27FC236}">
                <a16:creationId xmlns:a16="http://schemas.microsoft.com/office/drawing/2014/main" id="{00CD615E-AD02-404E-9366-4F6C0E1C1A7F}"/>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936273" y="569325"/>
            <a:ext cx="1467562" cy="1151029"/>
          </a:xfrm>
          <a:prstGeom prst="rect">
            <a:avLst/>
          </a:prstGeom>
        </p:spPr>
      </p:pic>
      <p:sp>
        <p:nvSpPr>
          <p:cNvPr id="5" name="Kuvan paikkamerkki 19">
            <a:extLst>
              <a:ext uri="{FF2B5EF4-FFF2-40B4-BE49-F238E27FC236}">
                <a16:creationId xmlns:a16="http://schemas.microsoft.com/office/drawing/2014/main" id="{64D03E03-5D96-FFD3-05AC-1E18D23D4380}"/>
              </a:ext>
              <a:ext uri="{C183D7F6-B498-43B3-948B-1728B52AA6E4}">
                <adec:decorative xmlns:adec="http://schemas.microsoft.com/office/drawing/2017/decorative" xmlns="" val="0"/>
              </a:ext>
            </a:extLst>
          </p:cNvPr>
          <p:cNvSpPr>
            <a:spLocks noGrp="1"/>
          </p:cNvSpPr>
          <p:nvPr>
            <p:ph type="pic" sz="quarter" idx="13" hasCustomPrompt="1"/>
          </p:nvPr>
        </p:nvSpPr>
        <p:spPr>
          <a:xfrm>
            <a:off x="5746936" y="-12548"/>
            <a:ext cx="6455589" cy="6875989"/>
          </a:xfrm>
          <a:custGeom>
            <a:avLst/>
            <a:gdLst>
              <a:gd name="connsiteX0" fmla="*/ 0 w 3431705"/>
              <a:gd name="connsiteY0" fmla="*/ 0 h 6858000"/>
              <a:gd name="connsiteX1" fmla="*/ 3431705 w 3431705"/>
              <a:gd name="connsiteY1" fmla="*/ 0 h 6858000"/>
              <a:gd name="connsiteX2" fmla="*/ 3431705 w 3431705"/>
              <a:gd name="connsiteY2" fmla="*/ 6858000 h 6858000"/>
              <a:gd name="connsiteX3" fmla="*/ 0 w 3431705"/>
              <a:gd name="connsiteY3" fmla="*/ 6858000 h 6858000"/>
              <a:gd name="connsiteX4" fmla="*/ 0 w 3431705"/>
              <a:gd name="connsiteY4" fmla="*/ 0 h 6858000"/>
              <a:gd name="connsiteX0" fmla="*/ 3157 w 3434862"/>
              <a:gd name="connsiteY0" fmla="*/ 0 h 6858000"/>
              <a:gd name="connsiteX1" fmla="*/ 3434862 w 3434862"/>
              <a:gd name="connsiteY1" fmla="*/ 0 h 6858000"/>
              <a:gd name="connsiteX2" fmla="*/ 3434862 w 3434862"/>
              <a:gd name="connsiteY2" fmla="*/ 6858000 h 6858000"/>
              <a:gd name="connsiteX3" fmla="*/ 3157 w 3434862"/>
              <a:gd name="connsiteY3" fmla="*/ 6858000 h 6858000"/>
              <a:gd name="connsiteX4" fmla="*/ 0 w 3434862"/>
              <a:gd name="connsiteY4" fmla="*/ 3124200 h 6858000"/>
              <a:gd name="connsiteX5" fmla="*/ 3157 w 3434862"/>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758837 w 4190542"/>
              <a:gd name="connsiteY0" fmla="*/ 0 h 6858000"/>
              <a:gd name="connsiteX1" fmla="*/ 4190542 w 4190542"/>
              <a:gd name="connsiteY1" fmla="*/ 0 h 6858000"/>
              <a:gd name="connsiteX2" fmla="*/ 4190542 w 4190542"/>
              <a:gd name="connsiteY2" fmla="*/ 6858000 h 6858000"/>
              <a:gd name="connsiteX3" fmla="*/ 758837 w 4190542"/>
              <a:gd name="connsiteY3" fmla="*/ 6858000 h 6858000"/>
              <a:gd name="connsiteX4" fmla="*/ 0 w 4190542"/>
              <a:gd name="connsiteY4" fmla="*/ 3548525 h 6858000"/>
              <a:gd name="connsiteX5" fmla="*/ 758837 w 4190542"/>
              <a:gd name="connsiteY5" fmla="*/ 0 h 6858000"/>
              <a:gd name="connsiteX0" fmla="*/ 647519 w 4079224"/>
              <a:gd name="connsiteY0" fmla="*/ 0 h 6858000"/>
              <a:gd name="connsiteX1" fmla="*/ 4079224 w 4079224"/>
              <a:gd name="connsiteY1" fmla="*/ 0 h 6858000"/>
              <a:gd name="connsiteX2" fmla="*/ 4079224 w 4079224"/>
              <a:gd name="connsiteY2" fmla="*/ 6858000 h 6858000"/>
              <a:gd name="connsiteX3" fmla="*/ 647519 w 4079224"/>
              <a:gd name="connsiteY3" fmla="*/ 6858000 h 6858000"/>
              <a:gd name="connsiteX4" fmla="*/ 0 w 4079224"/>
              <a:gd name="connsiteY4" fmla="*/ 3528647 h 6858000"/>
              <a:gd name="connsiteX5" fmla="*/ 647519 w 4079224"/>
              <a:gd name="connsiteY5" fmla="*/ 0 h 6858000"/>
              <a:gd name="connsiteX0" fmla="*/ 648002 w 4079707"/>
              <a:gd name="connsiteY0" fmla="*/ 0 h 6858000"/>
              <a:gd name="connsiteX1" fmla="*/ 4079707 w 4079707"/>
              <a:gd name="connsiteY1" fmla="*/ 0 h 6858000"/>
              <a:gd name="connsiteX2" fmla="*/ 4079707 w 4079707"/>
              <a:gd name="connsiteY2" fmla="*/ 6858000 h 6858000"/>
              <a:gd name="connsiteX3" fmla="*/ 648002 w 4079707"/>
              <a:gd name="connsiteY3" fmla="*/ 6858000 h 6858000"/>
              <a:gd name="connsiteX4" fmla="*/ 483 w 4079707"/>
              <a:gd name="connsiteY4" fmla="*/ 3528647 h 6858000"/>
              <a:gd name="connsiteX5" fmla="*/ 648002 w 4079707"/>
              <a:gd name="connsiteY5" fmla="*/ 0 h 6858000"/>
              <a:gd name="connsiteX0" fmla="*/ 647524 w 4079229"/>
              <a:gd name="connsiteY0" fmla="*/ 0 h 6858000"/>
              <a:gd name="connsiteX1" fmla="*/ 4079229 w 4079229"/>
              <a:gd name="connsiteY1" fmla="*/ 0 h 6858000"/>
              <a:gd name="connsiteX2" fmla="*/ 4079229 w 4079229"/>
              <a:gd name="connsiteY2" fmla="*/ 6858000 h 6858000"/>
              <a:gd name="connsiteX3" fmla="*/ 647524 w 4079229"/>
              <a:gd name="connsiteY3" fmla="*/ 6858000 h 6858000"/>
              <a:gd name="connsiteX4" fmla="*/ 5 w 4079229"/>
              <a:gd name="connsiteY4" fmla="*/ 3528647 h 6858000"/>
              <a:gd name="connsiteX5" fmla="*/ 647524 w 4079229"/>
              <a:gd name="connsiteY5" fmla="*/ 0 h 6858000"/>
              <a:gd name="connsiteX0" fmla="*/ 655474 w 4087179"/>
              <a:gd name="connsiteY0" fmla="*/ 0 h 6858000"/>
              <a:gd name="connsiteX1" fmla="*/ 4087179 w 4087179"/>
              <a:gd name="connsiteY1" fmla="*/ 0 h 6858000"/>
              <a:gd name="connsiteX2" fmla="*/ 4087179 w 4087179"/>
              <a:gd name="connsiteY2" fmla="*/ 6858000 h 6858000"/>
              <a:gd name="connsiteX3" fmla="*/ 655474 w 4087179"/>
              <a:gd name="connsiteY3" fmla="*/ 6858000 h 6858000"/>
              <a:gd name="connsiteX4" fmla="*/ 4 w 4087179"/>
              <a:gd name="connsiteY4" fmla="*/ 3405402 h 6858000"/>
              <a:gd name="connsiteX5" fmla="*/ 655474 w 4087179"/>
              <a:gd name="connsiteY5" fmla="*/ 0 h 6858000"/>
              <a:gd name="connsiteX0" fmla="*/ 655836 w 4087541"/>
              <a:gd name="connsiteY0" fmla="*/ 0 h 6858000"/>
              <a:gd name="connsiteX1" fmla="*/ 4087541 w 4087541"/>
              <a:gd name="connsiteY1" fmla="*/ 0 h 6858000"/>
              <a:gd name="connsiteX2" fmla="*/ 4087541 w 4087541"/>
              <a:gd name="connsiteY2" fmla="*/ 6858000 h 6858000"/>
              <a:gd name="connsiteX3" fmla="*/ 655836 w 4087541"/>
              <a:gd name="connsiteY3" fmla="*/ 6858000 h 6858000"/>
              <a:gd name="connsiteX4" fmla="*/ 366 w 4087541"/>
              <a:gd name="connsiteY4" fmla="*/ 3405402 h 6858000"/>
              <a:gd name="connsiteX5" fmla="*/ 655836 w 4087541"/>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6086309"/>
              <a:gd name="connsiteY0" fmla="*/ 4483 h 6862483"/>
              <a:gd name="connsiteX1" fmla="*/ 6086309 w 6086309"/>
              <a:gd name="connsiteY1" fmla="*/ 0 h 6862483"/>
              <a:gd name="connsiteX2" fmla="*/ 4087180 w 6086309"/>
              <a:gd name="connsiteY2" fmla="*/ 6862483 h 6862483"/>
              <a:gd name="connsiteX3" fmla="*/ 655475 w 6086309"/>
              <a:gd name="connsiteY3" fmla="*/ 6862483 h 6862483"/>
              <a:gd name="connsiteX4" fmla="*/ 5 w 6086309"/>
              <a:gd name="connsiteY4" fmla="*/ 3409885 h 6862483"/>
              <a:gd name="connsiteX5" fmla="*/ 655475 w 6086309"/>
              <a:gd name="connsiteY5" fmla="*/ 4483 h 6862483"/>
              <a:gd name="connsiteX0" fmla="*/ 655475 w 6086310"/>
              <a:gd name="connsiteY0" fmla="*/ 4483 h 6866965"/>
              <a:gd name="connsiteX1" fmla="*/ 6086309 w 6086310"/>
              <a:gd name="connsiteY1" fmla="*/ 0 h 6866965"/>
              <a:gd name="connsiteX2" fmla="*/ 6086310 w 6086310"/>
              <a:gd name="connsiteY2" fmla="*/ 6866965 h 6866965"/>
              <a:gd name="connsiteX3" fmla="*/ 655475 w 6086310"/>
              <a:gd name="connsiteY3" fmla="*/ 6862483 h 6866965"/>
              <a:gd name="connsiteX4" fmla="*/ 5 w 6086310"/>
              <a:gd name="connsiteY4" fmla="*/ 3409885 h 6866965"/>
              <a:gd name="connsiteX5" fmla="*/ 655475 w 6086310"/>
              <a:gd name="connsiteY5" fmla="*/ 4483 h 6866965"/>
              <a:gd name="connsiteX0" fmla="*/ 655475 w 6086310"/>
              <a:gd name="connsiteY0" fmla="*/ 4483 h 6866965"/>
              <a:gd name="connsiteX1" fmla="*/ 6086309 w 6086310"/>
              <a:gd name="connsiteY1" fmla="*/ 0 h 6866965"/>
              <a:gd name="connsiteX2" fmla="*/ 6086310 w 6086310"/>
              <a:gd name="connsiteY2" fmla="*/ 6866965 h 6866965"/>
              <a:gd name="connsiteX3" fmla="*/ 655475 w 6086310"/>
              <a:gd name="connsiteY3" fmla="*/ 6862483 h 6866965"/>
              <a:gd name="connsiteX4" fmla="*/ 5 w 6086310"/>
              <a:gd name="connsiteY4" fmla="*/ 3409885 h 6866965"/>
              <a:gd name="connsiteX5" fmla="*/ 655475 w 6086310"/>
              <a:gd name="connsiteY5" fmla="*/ 4483 h 6866965"/>
              <a:gd name="connsiteX0" fmla="*/ 655470 w 6086305"/>
              <a:gd name="connsiteY0" fmla="*/ 4483 h 6866965"/>
              <a:gd name="connsiteX1" fmla="*/ 6086304 w 6086305"/>
              <a:gd name="connsiteY1" fmla="*/ 0 h 6866965"/>
              <a:gd name="connsiteX2" fmla="*/ 6086305 w 6086305"/>
              <a:gd name="connsiteY2" fmla="*/ 6866965 h 6866965"/>
              <a:gd name="connsiteX3" fmla="*/ 655470 w 6086305"/>
              <a:gd name="connsiteY3" fmla="*/ 6862483 h 6866965"/>
              <a:gd name="connsiteX4" fmla="*/ 0 w 6086305"/>
              <a:gd name="connsiteY4" fmla="*/ 3409885 h 6866965"/>
              <a:gd name="connsiteX5" fmla="*/ 655470 w 6086305"/>
              <a:gd name="connsiteY5" fmla="*/ 4483 h 6866965"/>
              <a:gd name="connsiteX0" fmla="*/ 655470 w 6086305"/>
              <a:gd name="connsiteY0" fmla="*/ 0 h 6862482"/>
              <a:gd name="connsiteX1" fmla="*/ 3836880 w 6086305"/>
              <a:gd name="connsiteY1" fmla="*/ 13744 h 6862482"/>
              <a:gd name="connsiteX2" fmla="*/ 6086305 w 6086305"/>
              <a:gd name="connsiteY2" fmla="*/ 6862482 h 6862482"/>
              <a:gd name="connsiteX3" fmla="*/ 655470 w 6086305"/>
              <a:gd name="connsiteY3" fmla="*/ 6858000 h 6862482"/>
              <a:gd name="connsiteX4" fmla="*/ 0 w 6086305"/>
              <a:gd name="connsiteY4" fmla="*/ 3405402 h 6862482"/>
              <a:gd name="connsiteX5" fmla="*/ 655470 w 6086305"/>
              <a:gd name="connsiteY5" fmla="*/ 0 h 6862482"/>
              <a:gd name="connsiteX0" fmla="*/ 655470 w 3864313"/>
              <a:gd name="connsiteY0" fmla="*/ 0 h 6862482"/>
              <a:gd name="connsiteX1" fmla="*/ 3836880 w 3864313"/>
              <a:gd name="connsiteY1" fmla="*/ 13744 h 6862482"/>
              <a:gd name="connsiteX2" fmla="*/ 3864313 w 3864313"/>
              <a:gd name="connsiteY2" fmla="*/ 6862482 h 6862482"/>
              <a:gd name="connsiteX3" fmla="*/ 655470 w 3864313"/>
              <a:gd name="connsiteY3" fmla="*/ 6858000 h 6862482"/>
              <a:gd name="connsiteX4" fmla="*/ 0 w 3864313"/>
              <a:gd name="connsiteY4" fmla="*/ 3405402 h 6862482"/>
              <a:gd name="connsiteX5" fmla="*/ 655470 w 3864313"/>
              <a:gd name="connsiteY5" fmla="*/ 0 h 6862482"/>
              <a:gd name="connsiteX0" fmla="*/ 72639 w 5518655"/>
              <a:gd name="connsiteY0" fmla="*/ 12800 h 6848738"/>
              <a:gd name="connsiteX1" fmla="*/ 5491222 w 5518655"/>
              <a:gd name="connsiteY1" fmla="*/ 0 h 6848738"/>
              <a:gd name="connsiteX2" fmla="*/ 5518655 w 5518655"/>
              <a:gd name="connsiteY2" fmla="*/ 6848738 h 6848738"/>
              <a:gd name="connsiteX3" fmla="*/ 2309812 w 5518655"/>
              <a:gd name="connsiteY3" fmla="*/ 6844256 h 6848738"/>
              <a:gd name="connsiteX4" fmla="*/ 1654342 w 5518655"/>
              <a:gd name="connsiteY4" fmla="*/ 3391658 h 6848738"/>
              <a:gd name="connsiteX5" fmla="*/ 72639 w 5518655"/>
              <a:gd name="connsiteY5" fmla="*/ 12800 h 6848738"/>
              <a:gd name="connsiteX0" fmla="*/ 66096 w 5512112"/>
              <a:gd name="connsiteY0" fmla="*/ 12800 h 6853104"/>
              <a:gd name="connsiteX1" fmla="*/ 5484679 w 5512112"/>
              <a:gd name="connsiteY1" fmla="*/ 0 h 6853104"/>
              <a:gd name="connsiteX2" fmla="*/ 5512112 w 5512112"/>
              <a:gd name="connsiteY2" fmla="*/ 6848738 h 6853104"/>
              <a:gd name="connsiteX3" fmla="*/ 1087028 w 5512112"/>
              <a:gd name="connsiteY3" fmla="*/ 6853104 h 6853104"/>
              <a:gd name="connsiteX4" fmla="*/ 1647799 w 5512112"/>
              <a:gd name="connsiteY4" fmla="*/ 3391658 h 6853104"/>
              <a:gd name="connsiteX5" fmla="*/ 66096 w 5512112"/>
              <a:gd name="connsiteY5" fmla="*/ 12800 h 6853104"/>
              <a:gd name="connsiteX0" fmla="*/ 1035368 w 6481384"/>
              <a:gd name="connsiteY0" fmla="*/ 12800 h 6853104"/>
              <a:gd name="connsiteX1" fmla="*/ 6453951 w 6481384"/>
              <a:gd name="connsiteY1" fmla="*/ 0 h 6853104"/>
              <a:gd name="connsiteX2" fmla="*/ 6481384 w 6481384"/>
              <a:gd name="connsiteY2" fmla="*/ 6848738 h 6853104"/>
              <a:gd name="connsiteX3" fmla="*/ 2056300 w 6481384"/>
              <a:gd name="connsiteY3" fmla="*/ 6853104 h 6853104"/>
              <a:gd name="connsiteX4" fmla="*/ 24791 w 6481384"/>
              <a:gd name="connsiteY4" fmla="*/ 3099669 h 6853104"/>
              <a:gd name="connsiteX5" fmla="*/ 1035368 w 6481384"/>
              <a:gd name="connsiteY5" fmla="*/ 12800 h 6853104"/>
              <a:gd name="connsiteX0" fmla="*/ 1035368 w 6481384"/>
              <a:gd name="connsiteY0" fmla="*/ 12800 h 6853104"/>
              <a:gd name="connsiteX1" fmla="*/ 6453951 w 6481384"/>
              <a:gd name="connsiteY1" fmla="*/ 0 h 6853104"/>
              <a:gd name="connsiteX2" fmla="*/ 6481384 w 6481384"/>
              <a:gd name="connsiteY2" fmla="*/ 6848738 h 6853104"/>
              <a:gd name="connsiteX3" fmla="*/ 2056300 w 6481384"/>
              <a:gd name="connsiteY3" fmla="*/ 6853104 h 6853104"/>
              <a:gd name="connsiteX4" fmla="*/ 24791 w 6481384"/>
              <a:gd name="connsiteY4" fmla="*/ 3099669 h 6853104"/>
              <a:gd name="connsiteX5" fmla="*/ 1035368 w 6481384"/>
              <a:gd name="connsiteY5" fmla="*/ 12800 h 6853104"/>
              <a:gd name="connsiteX0" fmla="*/ 1040792 w 6486808"/>
              <a:gd name="connsiteY0" fmla="*/ 12800 h 6853104"/>
              <a:gd name="connsiteX1" fmla="*/ 6459375 w 6486808"/>
              <a:gd name="connsiteY1" fmla="*/ 0 h 6853104"/>
              <a:gd name="connsiteX2" fmla="*/ 6486808 w 6486808"/>
              <a:gd name="connsiteY2" fmla="*/ 6848738 h 6853104"/>
              <a:gd name="connsiteX3" fmla="*/ 2061724 w 6486808"/>
              <a:gd name="connsiteY3" fmla="*/ 6853104 h 6853104"/>
              <a:gd name="connsiteX4" fmla="*/ 30215 w 6486808"/>
              <a:gd name="connsiteY4" fmla="*/ 3099669 h 6853104"/>
              <a:gd name="connsiteX5" fmla="*/ 1040792 w 6486808"/>
              <a:gd name="connsiteY5" fmla="*/ 12800 h 6853104"/>
              <a:gd name="connsiteX0" fmla="*/ 1011865 w 6457881"/>
              <a:gd name="connsiteY0" fmla="*/ 12800 h 6853104"/>
              <a:gd name="connsiteX1" fmla="*/ 6430448 w 6457881"/>
              <a:gd name="connsiteY1" fmla="*/ 0 h 6853104"/>
              <a:gd name="connsiteX2" fmla="*/ 6457881 w 6457881"/>
              <a:gd name="connsiteY2" fmla="*/ 6848738 h 6853104"/>
              <a:gd name="connsiteX3" fmla="*/ 2032797 w 6457881"/>
              <a:gd name="connsiteY3" fmla="*/ 6853104 h 6853104"/>
              <a:gd name="connsiteX4" fmla="*/ 1288 w 6457881"/>
              <a:gd name="connsiteY4" fmla="*/ 3099669 h 6853104"/>
              <a:gd name="connsiteX5" fmla="*/ 1011865 w 6457881"/>
              <a:gd name="connsiteY5" fmla="*/ 12800 h 6853104"/>
              <a:gd name="connsiteX0" fmla="*/ 1020718 w 6466734"/>
              <a:gd name="connsiteY0" fmla="*/ 12800 h 6853104"/>
              <a:gd name="connsiteX1" fmla="*/ 6439301 w 6466734"/>
              <a:gd name="connsiteY1" fmla="*/ 0 h 6853104"/>
              <a:gd name="connsiteX2" fmla="*/ 6466734 w 6466734"/>
              <a:gd name="connsiteY2" fmla="*/ 6848738 h 6853104"/>
              <a:gd name="connsiteX3" fmla="*/ 2041650 w 6466734"/>
              <a:gd name="connsiteY3" fmla="*/ 6853104 h 6853104"/>
              <a:gd name="connsiteX4" fmla="*/ 1263 w 6466734"/>
              <a:gd name="connsiteY4" fmla="*/ 2975795 h 6853104"/>
              <a:gd name="connsiteX5" fmla="*/ 1020718 w 6466734"/>
              <a:gd name="connsiteY5" fmla="*/ 12800 h 6853104"/>
              <a:gd name="connsiteX0" fmla="*/ 1019459 w 6465475"/>
              <a:gd name="connsiteY0" fmla="*/ 12800 h 6853104"/>
              <a:gd name="connsiteX1" fmla="*/ 6438042 w 6465475"/>
              <a:gd name="connsiteY1" fmla="*/ 0 h 6853104"/>
              <a:gd name="connsiteX2" fmla="*/ 6465475 w 6465475"/>
              <a:gd name="connsiteY2" fmla="*/ 6848738 h 6853104"/>
              <a:gd name="connsiteX3" fmla="*/ 2040391 w 6465475"/>
              <a:gd name="connsiteY3" fmla="*/ 6853104 h 6853104"/>
              <a:gd name="connsiteX4" fmla="*/ 4 w 6465475"/>
              <a:gd name="connsiteY4" fmla="*/ 2975795 h 6853104"/>
              <a:gd name="connsiteX5" fmla="*/ 1019459 w 6465475"/>
              <a:gd name="connsiteY5" fmla="*/ 12800 h 6853104"/>
              <a:gd name="connsiteX0" fmla="*/ 1021568 w 6467584"/>
              <a:gd name="connsiteY0" fmla="*/ 12800 h 6853104"/>
              <a:gd name="connsiteX1" fmla="*/ 6440151 w 6467584"/>
              <a:gd name="connsiteY1" fmla="*/ 0 h 6853104"/>
              <a:gd name="connsiteX2" fmla="*/ 6467584 w 6467584"/>
              <a:gd name="connsiteY2" fmla="*/ 6848738 h 6853104"/>
              <a:gd name="connsiteX3" fmla="*/ 2042500 w 6467584"/>
              <a:gd name="connsiteY3" fmla="*/ 6853104 h 6853104"/>
              <a:gd name="connsiteX4" fmla="*/ 2113 w 6467584"/>
              <a:gd name="connsiteY4" fmla="*/ 2975795 h 6853104"/>
              <a:gd name="connsiteX5" fmla="*/ 1021568 w 6467584"/>
              <a:gd name="connsiteY5" fmla="*/ 12800 h 6853104"/>
              <a:gd name="connsiteX0" fmla="*/ 1054788 w 6500804"/>
              <a:gd name="connsiteY0" fmla="*/ 12800 h 6853104"/>
              <a:gd name="connsiteX1" fmla="*/ 6473371 w 6500804"/>
              <a:gd name="connsiteY1" fmla="*/ 0 h 6853104"/>
              <a:gd name="connsiteX2" fmla="*/ 6500804 w 6500804"/>
              <a:gd name="connsiteY2" fmla="*/ 6848738 h 6853104"/>
              <a:gd name="connsiteX3" fmla="*/ 2191130 w 6500804"/>
              <a:gd name="connsiteY3" fmla="*/ 6853104 h 6853104"/>
              <a:gd name="connsiteX4" fmla="*/ 35333 w 6500804"/>
              <a:gd name="connsiteY4" fmla="*/ 2975795 h 6853104"/>
              <a:gd name="connsiteX5" fmla="*/ 1054788 w 6500804"/>
              <a:gd name="connsiteY5" fmla="*/ 12800 h 6853104"/>
              <a:gd name="connsiteX0" fmla="*/ 1054788 w 6500804"/>
              <a:gd name="connsiteY0" fmla="*/ 12800 h 6853104"/>
              <a:gd name="connsiteX1" fmla="*/ 6473371 w 6500804"/>
              <a:gd name="connsiteY1" fmla="*/ 0 h 6853104"/>
              <a:gd name="connsiteX2" fmla="*/ 6500804 w 6500804"/>
              <a:gd name="connsiteY2" fmla="*/ 6848738 h 6853104"/>
              <a:gd name="connsiteX3" fmla="*/ 2191130 w 6500804"/>
              <a:gd name="connsiteY3" fmla="*/ 6853104 h 6853104"/>
              <a:gd name="connsiteX4" fmla="*/ 35333 w 6500804"/>
              <a:gd name="connsiteY4" fmla="*/ 2975795 h 6853104"/>
              <a:gd name="connsiteX5" fmla="*/ 1054788 w 6500804"/>
              <a:gd name="connsiteY5" fmla="*/ 12800 h 6853104"/>
              <a:gd name="connsiteX0" fmla="*/ 1012486 w 6458502"/>
              <a:gd name="connsiteY0" fmla="*/ 12800 h 6853104"/>
              <a:gd name="connsiteX1" fmla="*/ 6431069 w 6458502"/>
              <a:gd name="connsiteY1" fmla="*/ 0 h 6853104"/>
              <a:gd name="connsiteX2" fmla="*/ 6458502 w 6458502"/>
              <a:gd name="connsiteY2" fmla="*/ 6848738 h 6853104"/>
              <a:gd name="connsiteX3" fmla="*/ 2148828 w 6458502"/>
              <a:gd name="connsiteY3" fmla="*/ 6853104 h 6853104"/>
              <a:gd name="connsiteX4" fmla="*/ 37419 w 6458502"/>
              <a:gd name="connsiteY4" fmla="*/ 3515530 h 6853104"/>
              <a:gd name="connsiteX5" fmla="*/ 1012486 w 6458502"/>
              <a:gd name="connsiteY5" fmla="*/ 12800 h 6853104"/>
              <a:gd name="connsiteX0" fmla="*/ 990687 w 6436703"/>
              <a:gd name="connsiteY0" fmla="*/ 12800 h 6853104"/>
              <a:gd name="connsiteX1" fmla="*/ 6409270 w 6436703"/>
              <a:gd name="connsiteY1" fmla="*/ 0 h 6853104"/>
              <a:gd name="connsiteX2" fmla="*/ 6436703 w 6436703"/>
              <a:gd name="connsiteY2" fmla="*/ 6848738 h 6853104"/>
              <a:gd name="connsiteX3" fmla="*/ 2127029 w 6436703"/>
              <a:gd name="connsiteY3" fmla="*/ 6853104 h 6853104"/>
              <a:gd name="connsiteX4" fmla="*/ 15620 w 6436703"/>
              <a:gd name="connsiteY4" fmla="*/ 3515530 h 6853104"/>
              <a:gd name="connsiteX5" fmla="*/ 990687 w 6436703"/>
              <a:gd name="connsiteY5" fmla="*/ 12800 h 6853104"/>
              <a:gd name="connsiteX0" fmla="*/ 1016653 w 6462669"/>
              <a:gd name="connsiteY0" fmla="*/ 12800 h 6853104"/>
              <a:gd name="connsiteX1" fmla="*/ 6435236 w 6462669"/>
              <a:gd name="connsiteY1" fmla="*/ 0 h 6853104"/>
              <a:gd name="connsiteX2" fmla="*/ 6462669 w 6462669"/>
              <a:gd name="connsiteY2" fmla="*/ 6848738 h 6853104"/>
              <a:gd name="connsiteX3" fmla="*/ 2152995 w 6462669"/>
              <a:gd name="connsiteY3" fmla="*/ 6853104 h 6853104"/>
              <a:gd name="connsiteX4" fmla="*/ 14953 w 6462669"/>
              <a:gd name="connsiteY4" fmla="*/ 3108517 h 6853104"/>
              <a:gd name="connsiteX5" fmla="*/ 1016653 w 6462669"/>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9349 w 6455365"/>
              <a:gd name="connsiteY0" fmla="*/ 12800 h 6853104"/>
              <a:gd name="connsiteX1" fmla="*/ 6427932 w 6455365"/>
              <a:gd name="connsiteY1" fmla="*/ 0 h 6853104"/>
              <a:gd name="connsiteX2" fmla="*/ 6455365 w 6455365"/>
              <a:gd name="connsiteY2" fmla="*/ 6848738 h 6853104"/>
              <a:gd name="connsiteX3" fmla="*/ 2145691 w 6455365"/>
              <a:gd name="connsiteY3" fmla="*/ 6853104 h 6853104"/>
              <a:gd name="connsiteX4" fmla="*/ 7649 w 6455365"/>
              <a:gd name="connsiteY4" fmla="*/ 3108517 h 6853104"/>
              <a:gd name="connsiteX5" fmla="*/ 1009349 w 6455365"/>
              <a:gd name="connsiteY5" fmla="*/ 12800 h 6853104"/>
              <a:gd name="connsiteX0" fmla="*/ 1010436 w 6456452"/>
              <a:gd name="connsiteY0" fmla="*/ 12800 h 6853104"/>
              <a:gd name="connsiteX1" fmla="*/ 6429019 w 6456452"/>
              <a:gd name="connsiteY1" fmla="*/ 0 h 6853104"/>
              <a:gd name="connsiteX2" fmla="*/ 6456452 w 6456452"/>
              <a:gd name="connsiteY2" fmla="*/ 6848738 h 6853104"/>
              <a:gd name="connsiteX3" fmla="*/ 2146778 w 6456452"/>
              <a:gd name="connsiteY3" fmla="*/ 6853104 h 6853104"/>
              <a:gd name="connsiteX4" fmla="*/ 8736 w 6456452"/>
              <a:gd name="connsiteY4" fmla="*/ 3108517 h 6853104"/>
              <a:gd name="connsiteX5" fmla="*/ 1010436 w 6456452"/>
              <a:gd name="connsiteY5" fmla="*/ 12800 h 6853104"/>
              <a:gd name="connsiteX0" fmla="*/ 1010436 w 6456452"/>
              <a:gd name="connsiteY0" fmla="*/ 12800 h 6853104"/>
              <a:gd name="connsiteX1" fmla="*/ 6446774 w 6456452"/>
              <a:gd name="connsiteY1" fmla="*/ 0 h 6853104"/>
              <a:gd name="connsiteX2" fmla="*/ 6456452 w 6456452"/>
              <a:gd name="connsiteY2" fmla="*/ 6848738 h 6853104"/>
              <a:gd name="connsiteX3" fmla="*/ 2146778 w 6456452"/>
              <a:gd name="connsiteY3" fmla="*/ 6853104 h 6853104"/>
              <a:gd name="connsiteX4" fmla="*/ 8736 w 6456452"/>
              <a:gd name="connsiteY4" fmla="*/ 3108517 h 6853104"/>
              <a:gd name="connsiteX5" fmla="*/ 1010436 w 6456452"/>
              <a:gd name="connsiteY5" fmla="*/ 12800 h 6853104"/>
              <a:gd name="connsiteX0" fmla="*/ 1003404 w 6449420"/>
              <a:gd name="connsiteY0" fmla="*/ 12800 h 6853104"/>
              <a:gd name="connsiteX1" fmla="*/ 6439742 w 6449420"/>
              <a:gd name="connsiteY1" fmla="*/ 0 h 6853104"/>
              <a:gd name="connsiteX2" fmla="*/ 6449420 w 6449420"/>
              <a:gd name="connsiteY2" fmla="*/ 6848738 h 6853104"/>
              <a:gd name="connsiteX3" fmla="*/ 2139746 w 6449420"/>
              <a:gd name="connsiteY3" fmla="*/ 6853104 h 6853104"/>
              <a:gd name="connsiteX4" fmla="*/ 1704 w 6449420"/>
              <a:gd name="connsiteY4" fmla="*/ 3108517 h 6853104"/>
              <a:gd name="connsiteX5" fmla="*/ 1003404 w 6449420"/>
              <a:gd name="connsiteY5" fmla="*/ 12800 h 6853104"/>
              <a:gd name="connsiteX0" fmla="*/ 252471 w 5698487"/>
              <a:gd name="connsiteY0" fmla="*/ 12800 h 6853104"/>
              <a:gd name="connsiteX1" fmla="*/ 5688809 w 5698487"/>
              <a:gd name="connsiteY1" fmla="*/ 0 h 6853104"/>
              <a:gd name="connsiteX2" fmla="*/ 5698487 w 5698487"/>
              <a:gd name="connsiteY2" fmla="*/ 6848738 h 6853104"/>
              <a:gd name="connsiteX3" fmla="*/ 1388813 w 5698487"/>
              <a:gd name="connsiteY3" fmla="*/ 6853104 h 6853104"/>
              <a:gd name="connsiteX4" fmla="*/ 252471 w 5698487"/>
              <a:gd name="connsiteY4" fmla="*/ 12800 h 6853104"/>
              <a:gd name="connsiteX0" fmla="*/ 976752 w 6422768"/>
              <a:gd name="connsiteY0" fmla="*/ 12800 h 6853104"/>
              <a:gd name="connsiteX1" fmla="*/ 6413090 w 6422768"/>
              <a:gd name="connsiteY1" fmla="*/ 0 h 6853104"/>
              <a:gd name="connsiteX2" fmla="*/ 6422768 w 6422768"/>
              <a:gd name="connsiteY2" fmla="*/ 6848738 h 6853104"/>
              <a:gd name="connsiteX3" fmla="*/ 2113094 w 6422768"/>
              <a:gd name="connsiteY3" fmla="*/ 6853104 h 6853104"/>
              <a:gd name="connsiteX4" fmla="*/ 976752 w 6422768"/>
              <a:gd name="connsiteY4" fmla="*/ 12800 h 6853104"/>
              <a:gd name="connsiteX0" fmla="*/ 1037564 w 6483580"/>
              <a:gd name="connsiteY0" fmla="*/ 12800 h 6853104"/>
              <a:gd name="connsiteX1" fmla="*/ 6473902 w 6483580"/>
              <a:gd name="connsiteY1" fmla="*/ 0 h 6853104"/>
              <a:gd name="connsiteX2" fmla="*/ 6483580 w 6483580"/>
              <a:gd name="connsiteY2" fmla="*/ 6848738 h 6853104"/>
              <a:gd name="connsiteX3" fmla="*/ 2173906 w 6483580"/>
              <a:gd name="connsiteY3" fmla="*/ 6853104 h 6853104"/>
              <a:gd name="connsiteX4" fmla="*/ 1037564 w 6483580"/>
              <a:gd name="connsiteY4" fmla="*/ 12800 h 6853104"/>
              <a:gd name="connsiteX0" fmla="*/ 1010329 w 6456345"/>
              <a:gd name="connsiteY0" fmla="*/ 12800 h 6853104"/>
              <a:gd name="connsiteX1" fmla="*/ 6446667 w 6456345"/>
              <a:gd name="connsiteY1" fmla="*/ 0 h 6853104"/>
              <a:gd name="connsiteX2" fmla="*/ 6456345 w 6456345"/>
              <a:gd name="connsiteY2" fmla="*/ 6848738 h 6853104"/>
              <a:gd name="connsiteX3" fmla="*/ 2146671 w 6456345"/>
              <a:gd name="connsiteY3" fmla="*/ 6853104 h 6853104"/>
              <a:gd name="connsiteX4" fmla="*/ 1010329 w 6456345"/>
              <a:gd name="connsiteY4" fmla="*/ 12800 h 6853104"/>
              <a:gd name="connsiteX0" fmla="*/ 1042634 w 6426506"/>
              <a:gd name="connsiteY0" fmla="*/ 12800 h 6853104"/>
              <a:gd name="connsiteX1" fmla="*/ 6416828 w 6426506"/>
              <a:gd name="connsiteY1" fmla="*/ 0 h 6853104"/>
              <a:gd name="connsiteX2" fmla="*/ 6426506 w 6426506"/>
              <a:gd name="connsiteY2" fmla="*/ 6848738 h 6853104"/>
              <a:gd name="connsiteX3" fmla="*/ 2116832 w 6426506"/>
              <a:gd name="connsiteY3" fmla="*/ 6853104 h 6853104"/>
              <a:gd name="connsiteX4" fmla="*/ 1042634 w 6426506"/>
              <a:gd name="connsiteY4" fmla="*/ 12800 h 6853104"/>
              <a:gd name="connsiteX0" fmla="*/ 1074957 w 6458829"/>
              <a:gd name="connsiteY0" fmla="*/ 12800 h 6853104"/>
              <a:gd name="connsiteX1" fmla="*/ 6449151 w 6458829"/>
              <a:gd name="connsiteY1" fmla="*/ 0 h 6853104"/>
              <a:gd name="connsiteX2" fmla="*/ 6458829 w 6458829"/>
              <a:gd name="connsiteY2" fmla="*/ 6848738 h 6853104"/>
              <a:gd name="connsiteX3" fmla="*/ 2149155 w 6458829"/>
              <a:gd name="connsiteY3" fmla="*/ 6853104 h 6853104"/>
              <a:gd name="connsiteX4" fmla="*/ 1074957 w 6458829"/>
              <a:gd name="connsiteY4" fmla="*/ 12800 h 6853104"/>
              <a:gd name="connsiteX0" fmla="*/ 1088793 w 6472665"/>
              <a:gd name="connsiteY0" fmla="*/ 12800 h 6853104"/>
              <a:gd name="connsiteX1" fmla="*/ 6462987 w 6472665"/>
              <a:gd name="connsiteY1" fmla="*/ 0 h 6853104"/>
              <a:gd name="connsiteX2" fmla="*/ 6472665 w 6472665"/>
              <a:gd name="connsiteY2" fmla="*/ 6848738 h 6853104"/>
              <a:gd name="connsiteX3" fmla="*/ 2136358 w 6472665"/>
              <a:gd name="connsiteY3" fmla="*/ 6853104 h 6853104"/>
              <a:gd name="connsiteX4" fmla="*/ 1088793 w 6472665"/>
              <a:gd name="connsiteY4" fmla="*/ 12800 h 6853104"/>
              <a:gd name="connsiteX0" fmla="*/ 1078539 w 6462411"/>
              <a:gd name="connsiteY0" fmla="*/ 12800 h 6853104"/>
              <a:gd name="connsiteX1" fmla="*/ 6452733 w 6462411"/>
              <a:gd name="connsiteY1" fmla="*/ 0 h 6853104"/>
              <a:gd name="connsiteX2" fmla="*/ 6462411 w 6462411"/>
              <a:gd name="connsiteY2" fmla="*/ 6848738 h 6853104"/>
              <a:gd name="connsiteX3" fmla="*/ 2126104 w 6462411"/>
              <a:gd name="connsiteY3" fmla="*/ 6853104 h 6853104"/>
              <a:gd name="connsiteX4" fmla="*/ 1078539 w 6462411"/>
              <a:gd name="connsiteY4" fmla="*/ 12800 h 6853104"/>
              <a:gd name="connsiteX0" fmla="*/ 1071717 w 6455589"/>
              <a:gd name="connsiteY0" fmla="*/ 12800 h 6853104"/>
              <a:gd name="connsiteX1" fmla="*/ 6445911 w 6455589"/>
              <a:gd name="connsiteY1" fmla="*/ 0 h 6853104"/>
              <a:gd name="connsiteX2" fmla="*/ 6455589 w 6455589"/>
              <a:gd name="connsiteY2" fmla="*/ 6848738 h 6853104"/>
              <a:gd name="connsiteX3" fmla="*/ 2119282 w 6455589"/>
              <a:gd name="connsiteY3" fmla="*/ 6853104 h 6853104"/>
              <a:gd name="connsiteX4" fmla="*/ 1071717 w 6455589"/>
              <a:gd name="connsiteY4" fmla="*/ 12800 h 6853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55589" h="6853104">
                <a:moveTo>
                  <a:pt x="1071717" y="12800"/>
                </a:moveTo>
                <a:lnTo>
                  <a:pt x="6445911" y="0"/>
                </a:lnTo>
                <a:cubicBezTo>
                  <a:pt x="6445911" y="2288988"/>
                  <a:pt x="6455589" y="4559750"/>
                  <a:pt x="6455589" y="6848738"/>
                </a:cubicBezTo>
                <a:lnTo>
                  <a:pt x="2119282" y="6853104"/>
                </a:lnTo>
                <a:cubicBezTo>
                  <a:pt x="-1158726" y="4554678"/>
                  <a:pt x="97599" y="960325"/>
                  <a:pt x="1071717" y="12800"/>
                </a:cubicBezTo>
                <a:close/>
              </a:path>
            </a:pathLst>
          </a:custGeom>
          <a:solidFill>
            <a:schemeClr val="bg1"/>
          </a:solidFill>
        </p:spPr>
        <p:txBody>
          <a:bodyPr anchor="ctr" anchorCtr="0"/>
          <a:lstStyle>
            <a:lvl1pPr marL="0" indent="0" algn="ctr">
              <a:buNone/>
              <a:defRPr/>
            </a:lvl1pPr>
          </a:lstStyle>
          <a:p>
            <a:r>
              <a:rPr lang="fi-FI" dirty="0"/>
              <a:t>Kuva</a:t>
            </a:r>
          </a:p>
        </p:txBody>
      </p:sp>
    </p:spTree>
    <p:extLst>
      <p:ext uri="{BB962C8B-B14F-4D97-AF65-F5344CB8AC3E}">
        <p14:creationId xmlns:p14="http://schemas.microsoft.com/office/powerpoint/2010/main" val="13429467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Välilehti oranssi">
    <p:bg>
      <p:bgPr>
        <a:solidFill>
          <a:schemeClr val="accent1"/>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CE4A8B4-391A-4168-8396-5E9B5ABA090D}"/>
              </a:ext>
            </a:extLst>
          </p:cNvPr>
          <p:cNvSpPr>
            <a:spLocks noGrp="1"/>
          </p:cNvSpPr>
          <p:nvPr>
            <p:ph type="ctrTitle"/>
          </p:nvPr>
        </p:nvSpPr>
        <p:spPr>
          <a:xfrm>
            <a:off x="936274" y="1478280"/>
            <a:ext cx="4022225" cy="3855720"/>
          </a:xfrm>
        </p:spPr>
        <p:txBody>
          <a:bodyPr anchor="ctr">
            <a:normAutofit/>
          </a:bodyPr>
          <a:lstStyle>
            <a:lvl1pPr algn="l">
              <a:defRPr sz="3600" b="1">
                <a:solidFill>
                  <a:schemeClr val="bg1"/>
                </a:solidFill>
              </a:defRPr>
            </a:lvl1pPr>
          </a:lstStyle>
          <a:p>
            <a:endParaRPr lang="fi-FI"/>
          </a:p>
        </p:txBody>
      </p:sp>
      <p:pic>
        <p:nvPicPr>
          <p:cNvPr id="4" name="Kuva 3">
            <a:extLst>
              <a:ext uri="{FF2B5EF4-FFF2-40B4-BE49-F238E27FC236}">
                <a16:creationId xmlns:a16="http://schemas.microsoft.com/office/drawing/2014/main" id="{1FE17AA1-6796-4051-99D6-44831BB320C6}"/>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499621" y="6181801"/>
            <a:ext cx="2743199" cy="430991"/>
          </a:xfrm>
          <a:prstGeom prst="rect">
            <a:avLst/>
          </a:prstGeom>
        </p:spPr>
      </p:pic>
    </p:spTree>
    <p:extLst>
      <p:ext uri="{BB962C8B-B14F-4D97-AF65-F5344CB8AC3E}">
        <p14:creationId xmlns:p14="http://schemas.microsoft.com/office/powerpoint/2010/main" val="14797350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Välilehti sininen">
    <p:bg>
      <p:bgPr>
        <a:solidFill>
          <a:schemeClr val="accent2"/>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CE4A8B4-391A-4168-8396-5E9B5ABA090D}"/>
              </a:ext>
            </a:extLst>
          </p:cNvPr>
          <p:cNvSpPr>
            <a:spLocks noGrp="1"/>
          </p:cNvSpPr>
          <p:nvPr>
            <p:ph type="ctrTitle"/>
          </p:nvPr>
        </p:nvSpPr>
        <p:spPr>
          <a:xfrm>
            <a:off x="936274" y="1478280"/>
            <a:ext cx="4022225" cy="3855720"/>
          </a:xfrm>
        </p:spPr>
        <p:txBody>
          <a:bodyPr anchor="ctr">
            <a:normAutofit/>
          </a:bodyPr>
          <a:lstStyle>
            <a:lvl1pPr algn="l">
              <a:defRPr sz="3600" b="1">
                <a:solidFill>
                  <a:schemeClr val="bg1"/>
                </a:solidFill>
              </a:defRPr>
            </a:lvl1pPr>
          </a:lstStyle>
          <a:p>
            <a:endParaRPr lang="fi-FI"/>
          </a:p>
        </p:txBody>
      </p:sp>
      <p:pic>
        <p:nvPicPr>
          <p:cNvPr id="4" name="Kuva 3">
            <a:extLst>
              <a:ext uri="{FF2B5EF4-FFF2-40B4-BE49-F238E27FC236}">
                <a16:creationId xmlns:a16="http://schemas.microsoft.com/office/drawing/2014/main" id="{DA7063C1-DD54-4113-B068-7DCD7547E95F}"/>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499621" y="6181801"/>
            <a:ext cx="2743199" cy="430991"/>
          </a:xfrm>
          <a:prstGeom prst="rect">
            <a:avLst/>
          </a:prstGeom>
        </p:spPr>
      </p:pic>
    </p:spTree>
    <p:extLst>
      <p:ext uri="{BB962C8B-B14F-4D97-AF65-F5344CB8AC3E}">
        <p14:creationId xmlns:p14="http://schemas.microsoft.com/office/powerpoint/2010/main" val="15943953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Välilehti vihreä">
    <p:bg>
      <p:bgPr>
        <a:solidFill>
          <a:schemeClr val="accent3"/>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CE4A8B4-391A-4168-8396-5E9B5ABA090D}"/>
              </a:ext>
            </a:extLst>
          </p:cNvPr>
          <p:cNvSpPr>
            <a:spLocks noGrp="1"/>
          </p:cNvSpPr>
          <p:nvPr>
            <p:ph type="ctrTitle"/>
          </p:nvPr>
        </p:nvSpPr>
        <p:spPr>
          <a:xfrm>
            <a:off x="936274" y="1478280"/>
            <a:ext cx="4022225" cy="3855720"/>
          </a:xfrm>
        </p:spPr>
        <p:txBody>
          <a:bodyPr anchor="ctr">
            <a:normAutofit/>
          </a:bodyPr>
          <a:lstStyle>
            <a:lvl1pPr algn="l">
              <a:defRPr sz="3600" b="1">
                <a:solidFill>
                  <a:schemeClr val="bg1"/>
                </a:solidFill>
              </a:defRPr>
            </a:lvl1pPr>
          </a:lstStyle>
          <a:p>
            <a:endParaRPr lang="fi-FI"/>
          </a:p>
        </p:txBody>
      </p:sp>
      <p:pic>
        <p:nvPicPr>
          <p:cNvPr id="4" name="Kuva 3">
            <a:extLst>
              <a:ext uri="{FF2B5EF4-FFF2-40B4-BE49-F238E27FC236}">
                <a16:creationId xmlns:a16="http://schemas.microsoft.com/office/drawing/2014/main" id="{0F1B6959-8735-4004-8259-52CF3A585CB0}"/>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499621" y="6181801"/>
            <a:ext cx="2743199" cy="430991"/>
          </a:xfrm>
          <a:prstGeom prst="rect">
            <a:avLst/>
          </a:prstGeom>
        </p:spPr>
      </p:pic>
    </p:spTree>
    <p:extLst>
      <p:ext uri="{BB962C8B-B14F-4D97-AF65-F5344CB8AC3E}">
        <p14:creationId xmlns:p14="http://schemas.microsoft.com/office/powerpoint/2010/main" val="879652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Välilehti vihreä">
    <p:bg>
      <p:bgPr>
        <a:solidFill>
          <a:schemeClr val="accent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CE4A8B4-391A-4168-8396-5E9B5ABA090D}"/>
              </a:ext>
            </a:extLst>
          </p:cNvPr>
          <p:cNvSpPr>
            <a:spLocks noGrp="1"/>
          </p:cNvSpPr>
          <p:nvPr>
            <p:ph type="ctrTitle"/>
          </p:nvPr>
        </p:nvSpPr>
        <p:spPr>
          <a:xfrm>
            <a:off x="936274" y="1478280"/>
            <a:ext cx="4022225" cy="3855720"/>
          </a:xfrm>
        </p:spPr>
        <p:txBody>
          <a:bodyPr anchor="ctr">
            <a:normAutofit/>
          </a:bodyPr>
          <a:lstStyle>
            <a:lvl1pPr algn="l">
              <a:defRPr sz="3600" b="1">
                <a:solidFill>
                  <a:schemeClr val="bg1"/>
                </a:solidFill>
              </a:defRPr>
            </a:lvl1pPr>
          </a:lstStyle>
          <a:p>
            <a:endParaRPr lang="fi-FI"/>
          </a:p>
        </p:txBody>
      </p:sp>
      <p:pic>
        <p:nvPicPr>
          <p:cNvPr id="4" name="Kuva 3">
            <a:extLst>
              <a:ext uri="{FF2B5EF4-FFF2-40B4-BE49-F238E27FC236}">
                <a16:creationId xmlns:a16="http://schemas.microsoft.com/office/drawing/2014/main" id="{0F1B6959-8735-4004-8259-52CF3A585CB0}"/>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499621" y="6181801"/>
            <a:ext cx="2743199" cy="430991"/>
          </a:xfrm>
          <a:prstGeom prst="rect">
            <a:avLst/>
          </a:prstGeom>
        </p:spPr>
      </p:pic>
    </p:spTree>
    <p:extLst>
      <p:ext uri="{BB962C8B-B14F-4D97-AF65-F5344CB8AC3E}">
        <p14:creationId xmlns:p14="http://schemas.microsoft.com/office/powerpoint/2010/main" val="30849351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Välilehti valkoinen">
    <p:bg>
      <p:bgPr>
        <a:solidFill>
          <a:schemeClr val="bg1"/>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CE4A8B4-391A-4168-8396-5E9B5ABA090D}"/>
              </a:ext>
            </a:extLst>
          </p:cNvPr>
          <p:cNvSpPr>
            <a:spLocks noGrp="1"/>
          </p:cNvSpPr>
          <p:nvPr>
            <p:ph type="ctrTitle"/>
          </p:nvPr>
        </p:nvSpPr>
        <p:spPr>
          <a:xfrm>
            <a:off x="936274" y="1478280"/>
            <a:ext cx="4022225" cy="3855720"/>
          </a:xfrm>
        </p:spPr>
        <p:txBody>
          <a:bodyPr anchor="ctr">
            <a:normAutofit/>
          </a:bodyPr>
          <a:lstStyle>
            <a:lvl1pPr algn="l">
              <a:defRPr sz="3600" b="1">
                <a:solidFill>
                  <a:schemeClr val="tx1"/>
                </a:solidFill>
              </a:defRPr>
            </a:lvl1pPr>
          </a:lstStyle>
          <a:p>
            <a:endParaRPr lang="fi-FI"/>
          </a:p>
        </p:txBody>
      </p:sp>
      <p:pic>
        <p:nvPicPr>
          <p:cNvPr id="5" name="Kuva 4">
            <a:extLst>
              <a:ext uri="{FF2B5EF4-FFF2-40B4-BE49-F238E27FC236}">
                <a16:creationId xmlns:a16="http://schemas.microsoft.com/office/drawing/2014/main" id="{DFC58CA2-DD97-4BF8-A43A-3B649E4267B1}"/>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499621" y="6212281"/>
            <a:ext cx="2743199" cy="430991"/>
          </a:xfrm>
          <a:prstGeom prst="rect">
            <a:avLst/>
          </a:prstGeom>
        </p:spPr>
      </p:pic>
    </p:spTree>
    <p:extLst>
      <p:ext uri="{BB962C8B-B14F-4D97-AF65-F5344CB8AC3E}">
        <p14:creationId xmlns:p14="http://schemas.microsoft.com/office/powerpoint/2010/main" val="25404143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0895457-9C62-B6DF-7BF6-255FF5776932}"/>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39AD4C04-E0E5-6808-0396-3F14BF26D0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C3775B95-AEC3-2324-CB61-191E1284FA7C}"/>
              </a:ext>
            </a:extLst>
          </p:cNvPr>
          <p:cNvSpPr>
            <a:spLocks noGrp="1"/>
          </p:cNvSpPr>
          <p:nvPr>
            <p:ph type="dt" sz="half" idx="10"/>
          </p:nvPr>
        </p:nvSpPr>
        <p:spPr/>
        <p:txBody>
          <a:bodyPr/>
          <a:lstStyle/>
          <a:p>
            <a:fld id="{9E6AF6A2-6378-4D0A-BF41-4AFB73700C7D}" type="datetimeFigureOut">
              <a:rPr lang="fi-FI" smtClean="0"/>
              <a:t>16.4.2024</a:t>
            </a:fld>
            <a:endParaRPr lang="fi-FI"/>
          </a:p>
        </p:txBody>
      </p:sp>
      <p:sp>
        <p:nvSpPr>
          <p:cNvPr id="5" name="Alatunnisteen paikkamerkki 4">
            <a:extLst>
              <a:ext uri="{FF2B5EF4-FFF2-40B4-BE49-F238E27FC236}">
                <a16:creationId xmlns:a16="http://schemas.microsoft.com/office/drawing/2014/main" id="{7E88710D-2642-C5D7-4A3B-4C1564B1A18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19AA62AA-DFA5-800B-34A9-428017FBACB0}"/>
              </a:ext>
            </a:extLst>
          </p:cNvPr>
          <p:cNvSpPr>
            <a:spLocks noGrp="1"/>
          </p:cNvSpPr>
          <p:nvPr>
            <p:ph type="sldNum" sz="quarter" idx="12"/>
          </p:nvPr>
        </p:nvSpPr>
        <p:spPr/>
        <p:txBody>
          <a:bodyPr/>
          <a:lstStyle/>
          <a:p>
            <a:fld id="{E97325EA-F3B8-4F99-BBD1-187916877AAA}" type="slidenum">
              <a:rPr lang="fi-FI" smtClean="0"/>
              <a:t>‹#›</a:t>
            </a:fld>
            <a:endParaRPr lang="fi-FI"/>
          </a:p>
        </p:txBody>
      </p:sp>
    </p:spTree>
    <p:extLst>
      <p:ext uri="{BB962C8B-B14F-4D97-AF65-F5344CB8AC3E}">
        <p14:creationId xmlns:p14="http://schemas.microsoft.com/office/powerpoint/2010/main" val="30979595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32901AA-5CE3-C93C-A575-511CAEEE543C}"/>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A23B7E3F-6862-36C6-4B53-879A72B351C9}"/>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C076E4B6-7D33-D698-C00C-C7788839D894}"/>
              </a:ext>
            </a:extLst>
          </p:cNvPr>
          <p:cNvSpPr>
            <a:spLocks noGrp="1"/>
          </p:cNvSpPr>
          <p:nvPr>
            <p:ph type="dt" sz="half" idx="10"/>
          </p:nvPr>
        </p:nvSpPr>
        <p:spPr/>
        <p:txBody>
          <a:bodyPr/>
          <a:lstStyle/>
          <a:p>
            <a:fld id="{9E6AF6A2-6378-4D0A-BF41-4AFB73700C7D}" type="datetimeFigureOut">
              <a:rPr lang="fi-FI" smtClean="0"/>
              <a:t>16.4.2024</a:t>
            </a:fld>
            <a:endParaRPr lang="fi-FI"/>
          </a:p>
        </p:txBody>
      </p:sp>
      <p:sp>
        <p:nvSpPr>
          <p:cNvPr id="5" name="Alatunnisteen paikkamerkki 4">
            <a:extLst>
              <a:ext uri="{FF2B5EF4-FFF2-40B4-BE49-F238E27FC236}">
                <a16:creationId xmlns:a16="http://schemas.microsoft.com/office/drawing/2014/main" id="{53CBC7CF-34FA-9DB4-9A3A-A0D99A706E2E}"/>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F3C6D03C-3F26-9876-967E-6DDB683BB7E4}"/>
              </a:ext>
            </a:extLst>
          </p:cNvPr>
          <p:cNvSpPr>
            <a:spLocks noGrp="1"/>
          </p:cNvSpPr>
          <p:nvPr>
            <p:ph type="sldNum" sz="quarter" idx="12"/>
          </p:nvPr>
        </p:nvSpPr>
        <p:spPr/>
        <p:txBody>
          <a:bodyPr/>
          <a:lstStyle/>
          <a:p>
            <a:fld id="{E97325EA-F3B8-4F99-BBD1-187916877AAA}" type="slidenum">
              <a:rPr lang="fi-FI" smtClean="0"/>
              <a:t>‹#›</a:t>
            </a:fld>
            <a:endParaRPr lang="fi-FI"/>
          </a:p>
        </p:txBody>
      </p:sp>
    </p:spTree>
    <p:extLst>
      <p:ext uri="{BB962C8B-B14F-4D97-AF65-F5344CB8AC3E}">
        <p14:creationId xmlns:p14="http://schemas.microsoft.com/office/powerpoint/2010/main" val="21095903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72F62E2-A6C4-C8BA-FA40-D1EF6BFDD54B}"/>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672525CA-F4CD-9745-95BC-E773FB7D10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F1B3E326-5359-3E5C-B9FA-094E7C6FA260}"/>
              </a:ext>
            </a:extLst>
          </p:cNvPr>
          <p:cNvSpPr>
            <a:spLocks noGrp="1"/>
          </p:cNvSpPr>
          <p:nvPr>
            <p:ph type="dt" sz="half" idx="10"/>
          </p:nvPr>
        </p:nvSpPr>
        <p:spPr/>
        <p:txBody>
          <a:bodyPr/>
          <a:lstStyle/>
          <a:p>
            <a:fld id="{9E6AF6A2-6378-4D0A-BF41-4AFB73700C7D}" type="datetimeFigureOut">
              <a:rPr lang="fi-FI" smtClean="0"/>
              <a:t>16.4.2024</a:t>
            </a:fld>
            <a:endParaRPr lang="fi-FI"/>
          </a:p>
        </p:txBody>
      </p:sp>
      <p:sp>
        <p:nvSpPr>
          <p:cNvPr id="5" name="Alatunnisteen paikkamerkki 4">
            <a:extLst>
              <a:ext uri="{FF2B5EF4-FFF2-40B4-BE49-F238E27FC236}">
                <a16:creationId xmlns:a16="http://schemas.microsoft.com/office/drawing/2014/main" id="{2ED68F64-FDE1-4B45-B90F-3480C3DC4620}"/>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A46980FF-6594-1DE8-386D-E00606CF30B4}"/>
              </a:ext>
            </a:extLst>
          </p:cNvPr>
          <p:cNvSpPr>
            <a:spLocks noGrp="1"/>
          </p:cNvSpPr>
          <p:nvPr>
            <p:ph type="sldNum" sz="quarter" idx="12"/>
          </p:nvPr>
        </p:nvSpPr>
        <p:spPr/>
        <p:txBody>
          <a:bodyPr/>
          <a:lstStyle/>
          <a:p>
            <a:fld id="{E97325EA-F3B8-4F99-BBD1-187916877AAA}" type="slidenum">
              <a:rPr lang="fi-FI" smtClean="0"/>
              <a:t>‹#›</a:t>
            </a:fld>
            <a:endParaRPr lang="fi-FI"/>
          </a:p>
        </p:txBody>
      </p:sp>
    </p:spTree>
    <p:extLst>
      <p:ext uri="{BB962C8B-B14F-4D97-AF65-F5344CB8AC3E}">
        <p14:creationId xmlns:p14="http://schemas.microsoft.com/office/powerpoint/2010/main" val="19337248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5CC394C-1A41-D0FA-A78F-6564D67894C3}"/>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1BD9A195-4529-9158-397E-203C0F07AFBA}"/>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54CFE62D-BABC-F00A-FE7F-8ABEDE5C4327}"/>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BB6CB95A-AD19-7ED9-583C-7863AB222B40}"/>
              </a:ext>
            </a:extLst>
          </p:cNvPr>
          <p:cNvSpPr>
            <a:spLocks noGrp="1"/>
          </p:cNvSpPr>
          <p:nvPr>
            <p:ph type="dt" sz="half" idx="10"/>
          </p:nvPr>
        </p:nvSpPr>
        <p:spPr/>
        <p:txBody>
          <a:bodyPr/>
          <a:lstStyle/>
          <a:p>
            <a:fld id="{9E6AF6A2-6378-4D0A-BF41-4AFB73700C7D}" type="datetimeFigureOut">
              <a:rPr lang="fi-FI" smtClean="0"/>
              <a:t>16.4.2024</a:t>
            </a:fld>
            <a:endParaRPr lang="fi-FI"/>
          </a:p>
        </p:txBody>
      </p:sp>
      <p:sp>
        <p:nvSpPr>
          <p:cNvPr id="6" name="Alatunnisteen paikkamerkki 5">
            <a:extLst>
              <a:ext uri="{FF2B5EF4-FFF2-40B4-BE49-F238E27FC236}">
                <a16:creationId xmlns:a16="http://schemas.microsoft.com/office/drawing/2014/main" id="{F82F2425-4B18-E2A7-6E50-A48A23CE79A7}"/>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B5AA0A0A-54C6-1E42-0BEB-7FE0C0E61303}"/>
              </a:ext>
            </a:extLst>
          </p:cNvPr>
          <p:cNvSpPr>
            <a:spLocks noGrp="1"/>
          </p:cNvSpPr>
          <p:nvPr>
            <p:ph type="sldNum" sz="quarter" idx="12"/>
          </p:nvPr>
        </p:nvSpPr>
        <p:spPr/>
        <p:txBody>
          <a:bodyPr/>
          <a:lstStyle/>
          <a:p>
            <a:fld id="{E97325EA-F3B8-4F99-BBD1-187916877AAA}" type="slidenum">
              <a:rPr lang="fi-FI" smtClean="0"/>
              <a:t>‹#›</a:t>
            </a:fld>
            <a:endParaRPr lang="fi-FI"/>
          </a:p>
        </p:txBody>
      </p:sp>
    </p:spTree>
    <p:extLst>
      <p:ext uri="{BB962C8B-B14F-4D97-AF65-F5344CB8AC3E}">
        <p14:creationId xmlns:p14="http://schemas.microsoft.com/office/powerpoint/2010/main" val="33568131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51C0D89-934F-0AE9-E9DB-17443DDB4366}"/>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31542DC5-9576-14BF-7952-84507CDD20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89E9BD22-F92E-341E-2EBA-35A8A3496E7D}"/>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14514F08-4293-8B59-B88C-E722D3A8CE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DF81F0C7-83DF-FD50-F353-AC86B58B9FDE}"/>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C69B3828-5379-BE98-2849-85B688881890}"/>
              </a:ext>
            </a:extLst>
          </p:cNvPr>
          <p:cNvSpPr>
            <a:spLocks noGrp="1"/>
          </p:cNvSpPr>
          <p:nvPr>
            <p:ph type="dt" sz="half" idx="10"/>
          </p:nvPr>
        </p:nvSpPr>
        <p:spPr/>
        <p:txBody>
          <a:bodyPr/>
          <a:lstStyle/>
          <a:p>
            <a:fld id="{9E6AF6A2-6378-4D0A-BF41-4AFB73700C7D}" type="datetimeFigureOut">
              <a:rPr lang="fi-FI" smtClean="0"/>
              <a:t>16.4.2024</a:t>
            </a:fld>
            <a:endParaRPr lang="fi-FI"/>
          </a:p>
        </p:txBody>
      </p:sp>
      <p:sp>
        <p:nvSpPr>
          <p:cNvPr id="8" name="Alatunnisteen paikkamerkki 7">
            <a:extLst>
              <a:ext uri="{FF2B5EF4-FFF2-40B4-BE49-F238E27FC236}">
                <a16:creationId xmlns:a16="http://schemas.microsoft.com/office/drawing/2014/main" id="{E4A08A75-F568-0D53-524D-3E26F74A2C16}"/>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172E0C92-8475-A33E-0B3F-7D280582E5A6}"/>
              </a:ext>
            </a:extLst>
          </p:cNvPr>
          <p:cNvSpPr>
            <a:spLocks noGrp="1"/>
          </p:cNvSpPr>
          <p:nvPr>
            <p:ph type="sldNum" sz="quarter" idx="12"/>
          </p:nvPr>
        </p:nvSpPr>
        <p:spPr/>
        <p:txBody>
          <a:bodyPr/>
          <a:lstStyle/>
          <a:p>
            <a:fld id="{E97325EA-F3B8-4F99-BBD1-187916877AAA}" type="slidenum">
              <a:rPr lang="fi-FI" smtClean="0"/>
              <a:t>‹#›</a:t>
            </a:fld>
            <a:endParaRPr lang="fi-FI"/>
          </a:p>
        </p:txBody>
      </p:sp>
    </p:spTree>
    <p:extLst>
      <p:ext uri="{BB962C8B-B14F-4D97-AF65-F5344CB8AC3E}">
        <p14:creationId xmlns:p14="http://schemas.microsoft.com/office/powerpoint/2010/main" val="2992330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ansi sininen">
    <p:bg>
      <p:bgPr>
        <a:solidFill>
          <a:schemeClr val="accent2"/>
        </a:solidFill>
        <a:effectLst/>
      </p:bgPr>
    </p:bg>
    <p:spTree>
      <p:nvGrpSpPr>
        <p:cNvPr id="1" name=""/>
        <p:cNvGrpSpPr/>
        <p:nvPr/>
      </p:nvGrpSpPr>
      <p:grpSpPr>
        <a:xfrm>
          <a:off x="0" y="0"/>
          <a:ext cx="0" cy="0"/>
          <a:chOff x="0" y="0"/>
          <a:chExt cx="0" cy="0"/>
        </a:xfrm>
      </p:grpSpPr>
      <p:pic>
        <p:nvPicPr>
          <p:cNvPr id="10" name="Kuva 9">
            <a:extLst>
              <a:ext uri="{FF2B5EF4-FFF2-40B4-BE49-F238E27FC236}">
                <a16:creationId xmlns:a16="http://schemas.microsoft.com/office/drawing/2014/main" id="{00CD615E-AD02-404E-9366-4F6C0E1C1A7F}"/>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936273" y="569325"/>
            <a:ext cx="1467562" cy="1151029"/>
          </a:xfrm>
          <a:prstGeom prst="rect">
            <a:avLst/>
          </a:prstGeom>
        </p:spPr>
      </p:pic>
      <p:sp>
        <p:nvSpPr>
          <p:cNvPr id="7" name="Otsikko 1">
            <a:extLst>
              <a:ext uri="{FF2B5EF4-FFF2-40B4-BE49-F238E27FC236}">
                <a16:creationId xmlns:a16="http://schemas.microsoft.com/office/drawing/2014/main" id="{B245E51C-4048-454F-A3AD-37684BAA3371}"/>
              </a:ext>
            </a:extLst>
          </p:cNvPr>
          <p:cNvSpPr>
            <a:spLocks noGrp="1"/>
          </p:cNvSpPr>
          <p:nvPr>
            <p:ph type="ctrTitle"/>
          </p:nvPr>
        </p:nvSpPr>
        <p:spPr>
          <a:xfrm>
            <a:off x="713264" y="2127632"/>
            <a:ext cx="4022225" cy="2903494"/>
          </a:xfrm>
        </p:spPr>
        <p:txBody>
          <a:bodyPr anchor="b">
            <a:normAutofit/>
          </a:bodyPr>
          <a:lstStyle>
            <a:lvl1pPr algn="l">
              <a:defRPr sz="4000" b="1">
                <a:solidFill>
                  <a:schemeClr val="bg1"/>
                </a:solidFill>
              </a:defRPr>
            </a:lvl1pPr>
          </a:lstStyle>
          <a:p>
            <a:r>
              <a:rPr lang="fi-FI"/>
              <a:t>Muokkaa ots. perustyyl. napsautt.</a:t>
            </a:r>
          </a:p>
        </p:txBody>
      </p:sp>
      <p:sp>
        <p:nvSpPr>
          <p:cNvPr id="8" name="Alaotsikko 2">
            <a:extLst>
              <a:ext uri="{FF2B5EF4-FFF2-40B4-BE49-F238E27FC236}">
                <a16:creationId xmlns:a16="http://schemas.microsoft.com/office/drawing/2014/main" id="{9882B6FE-DD8C-439F-822D-68774AF1CB55}"/>
              </a:ext>
            </a:extLst>
          </p:cNvPr>
          <p:cNvSpPr>
            <a:spLocks noGrp="1"/>
          </p:cNvSpPr>
          <p:nvPr>
            <p:ph type="subTitle" idx="1"/>
          </p:nvPr>
        </p:nvSpPr>
        <p:spPr>
          <a:xfrm>
            <a:off x="713264" y="5342242"/>
            <a:ext cx="4022225" cy="743719"/>
          </a:xfrm>
        </p:spPr>
        <p:txBody>
          <a:bodyPr>
            <a:normAutofit/>
          </a:bodyP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5" name="Kuvan paikkamerkki 19">
            <a:extLst>
              <a:ext uri="{FF2B5EF4-FFF2-40B4-BE49-F238E27FC236}">
                <a16:creationId xmlns:a16="http://schemas.microsoft.com/office/drawing/2014/main" id="{B9F38C1F-9054-196D-4B14-DF4F1AE49577}"/>
              </a:ext>
              <a:ext uri="{C183D7F6-B498-43B3-948B-1728B52AA6E4}">
                <adec:decorative xmlns:adec="http://schemas.microsoft.com/office/drawing/2017/decorative" xmlns="" val="0"/>
              </a:ext>
            </a:extLst>
          </p:cNvPr>
          <p:cNvSpPr>
            <a:spLocks noGrp="1"/>
          </p:cNvSpPr>
          <p:nvPr>
            <p:ph type="pic" sz="quarter" idx="13" hasCustomPrompt="1"/>
          </p:nvPr>
        </p:nvSpPr>
        <p:spPr>
          <a:xfrm>
            <a:off x="5746936" y="-12548"/>
            <a:ext cx="6455589" cy="6875989"/>
          </a:xfrm>
          <a:custGeom>
            <a:avLst/>
            <a:gdLst>
              <a:gd name="connsiteX0" fmla="*/ 0 w 3431705"/>
              <a:gd name="connsiteY0" fmla="*/ 0 h 6858000"/>
              <a:gd name="connsiteX1" fmla="*/ 3431705 w 3431705"/>
              <a:gd name="connsiteY1" fmla="*/ 0 h 6858000"/>
              <a:gd name="connsiteX2" fmla="*/ 3431705 w 3431705"/>
              <a:gd name="connsiteY2" fmla="*/ 6858000 h 6858000"/>
              <a:gd name="connsiteX3" fmla="*/ 0 w 3431705"/>
              <a:gd name="connsiteY3" fmla="*/ 6858000 h 6858000"/>
              <a:gd name="connsiteX4" fmla="*/ 0 w 3431705"/>
              <a:gd name="connsiteY4" fmla="*/ 0 h 6858000"/>
              <a:gd name="connsiteX0" fmla="*/ 3157 w 3434862"/>
              <a:gd name="connsiteY0" fmla="*/ 0 h 6858000"/>
              <a:gd name="connsiteX1" fmla="*/ 3434862 w 3434862"/>
              <a:gd name="connsiteY1" fmla="*/ 0 h 6858000"/>
              <a:gd name="connsiteX2" fmla="*/ 3434862 w 3434862"/>
              <a:gd name="connsiteY2" fmla="*/ 6858000 h 6858000"/>
              <a:gd name="connsiteX3" fmla="*/ 3157 w 3434862"/>
              <a:gd name="connsiteY3" fmla="*/ 6858000 h 6858000"/>
              <a:gd name="connsiteX4" fmla="*/ 0 w 3434862"/>
              <a:gd name="connsiteY4" fmla="*/ 3124200 h 6858000"/>
              <a:gd name="connsiteX5" fmla="*/ 3157 w 3434862"/>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758837 w 4190542"/>
              <a:gd name="connsiteY0" fmla="*/ 0 h 6858000"/>
              <a:gd name="connsiteX1" fmla="*/ 4190542 w 4190542"/>
              <a:gd name="connsiteY1" fmla="*/ 0 h 6858000"/>
              <a:gd name="connsiteX2" fmla="*/ 4190542 w 4190542"/>
              <a:gd name="connsiteY2" fmla="*/ 6858000 h 6858000"/>
              <a:gd name="connsiteX3" fmla="*/ 758837 w 4190542"/>
              <a:gd name="connsiteY3" fmla="*/ 6858000 h 6858000"/>
              <a:gd name="connsiteX4" fmla="*/ 0 w 4190542"/>
              <a:gd name="connsiteY4" fmla="*/ 3548525 h 6858000"/>
              <a:gd name="connsiteX5" fmla="*/ 758837 w 4190542"/>
              <a:gd name="connsiteY5" fmla="*/ 0 h 6858000"/>
              <a:gd name="connsiteX0" fmla="*/ 647519 w 4079224"/>
              <a:gd name="connsiteY0" fmla="*/ 0 h 6858000"/>
              <a:gd name="connsiteX1" fmla="*/ 4079224 w 4079224"/>
              <a:gd name="connsiteY1" fmla="*/ 0 h 6858000"/>
              <a:gd name="connsiteX2" fmla="*/ 4079224 w 4079224"/>
              <a:gd name="connsiteY2" fmla="*/ 6858000 h 6858000"/>
              <a:gd name="connsiteX3" fmla="*/ 647519 w 4079224"/>
              <a:gd name="connsiteY3" fmla="*/ 6858000 h 6858000"/>
              <a:gd name="connsiteX4" fmla="*/ 0 w 4079224"/>
              <a:gd name="connsiteY4" fmla="*/ 3528647 h 6858000"/>
              <a:gd name="connsiteX5" fmla="*/ 647519 w 4079224"/>
              <a:gd name="connsiteY5" fmla="*/ 0 h 6858000"/>
              <a:gd name="connsiteX0" fmla="*/ 648002 w 4079707"/>
              <a:gd name="connsiteY0" fmla="*/ 0 h 6858000"/>
              <a:gd name="connsiteX1" fmla="*/ 4079707 w 4079707"/>
              <a:gd name="connsiteY1" fmla="*/ 0 h 6858000"/>
              <a:gd name="connsiteX2" fmla="*/ 4079707 w 4079707"/>
              <a:gd name="connsiteY2" fmla="*/ 6858000 h 6858000"/>
              <a:gd name="connsiteX3" fmla="*/ 648002 w 4079707"/>
              <a:gd name="connsiteY3" fmla="*/ 6858000 h 6858000"/>
              <a:gd name="connsiteX4" fmla="*/ 483 w 4079707"/>
              <a:gd name="connsiteY4" fmla="*/ 3528647 h 6858000"/>
              <a:gd name="connsiteX5" fmla="*/ 648002 w 4079707"/>
              <a:gd name="connsiteY5" fmla="*/ 0 h 6858000"/>
              <a:gd name="connsiteX0" fmla="*/ 647524 w 4079229"/>
              <a:gd name="connsiteY0" fmla="*/ 0 h 6858000"/>
              <a:gd name="connsiteX1" fmla="*/ 4079229 w 4079229"/>
              <a:gd name="connsiteY1" fmla="*/ 0 h 6858000"/>
              <a:gd name="connsiteX2" fmla="*/ 4079229 w 4079229"/>
              <a:gd name="connsiteY2" fmla="*/ 6858000 h 6858000"/>
              <a:gd name="connsiteX3" fmla="*/ 647524 w 4079229"/>
              <a:gd name="connsiteY3" fmla="*/ 6858000 h 6858000"/>
              <a:gd name="connsiteX4" fmla="*/ 5 w 4079229"/>
              <a:gd name="connsiteY4" fmla="*/ 3528647 h 6858000"/>
              <a:gd name="connsiteX5" fmla="*/ 647524 w 4079229"/>
              <a:gd name="connsiteY5" fmla="*/ 0 h 6858000"/>
              <a:gd name="connsiteX0" fmla="*/ 655474 w 4087179"/>
              <a:gd name="connsiteY0" fmla="*/ 0 h 6858000"/>
              <a:gd name="connsiteX1" fmla="*/ 4087179 w 4087179"/>
              <a:gd name="connsiteY1" fmla="*/ 0 h 6858000"/>
              <a:gd name="connsiteX2" fmla="*/ 4087179 w 4087179"/>
              <a:gd name="connsiteY2" fmla="*/ 6858000 h 6858000"/>
              <a:gd name="connsiteX3" fmla="*/ 655474 w 4087179"/>
              <a:gd name="connsiteY3" fmla="*/ 6858000 h 6858000"/>
              <a:gd name="connsiteX4" fmla="*/ 4 w 4087179"/>
              <a:gd name="connsiteY4" fmla="*/ 3405402 h 6858000"/>
              <a:gd name="connsiteX5" fmla="*/ 655474 w 4087179"/>
              <a:gd name="connsiteY5" fmla="*/ 0 h 6858000"/>
              <a:gd name="connsiteX0" fmla="*/ 655836 w 4087541"/>
              <a:gd name="connsiteY0" fmla="*/ 0 h 6858000"/>
              <a:gd name="connsiteX1" fmla="*/ 4087541 w 4087541"/>
              <a:gd name="connsiteY1" fmla="*/ 0 h 6858000"/>
              <a:gd name="connsiteX2" fmla="*/ 4087541 w 4087541"/>
              <a:gd name="connsiteY2" fmla="*/ 6858000 h 6858000"/>
              <a:gd name="connsiteX3" fmla="*/ 655836 w 4087541"/>
              <a:gd name="connsiteY3" fmla="*/ 6858000 h 6858000"/>
              <a:gd name="connsiteX4" fmla="*/ 366 w 4087541"/>
              <a:gd name="connsiteY4" fmla="*/ 3405402 h 6858000"/>
              <a:gd name="connsiteX5" fmla="*/ 655836 w 4087541"/>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6086309"/>
              <a:gd name="connsiteY0" fmla="*/ 4483 h 6862483"/>
              <a:gd name="connsiteX1" fmla="*/ 6086309 w 6086309"/>
              <a:gd name="connsiteY1" fmla="*/ 0 h 6862483"/>
              <a:gd name="connsiteX2" fmla="*/ 4087180 w 6086309"/>
              <a:gd name="connsiteY2" fmla="*/ 6862483 h 6862483"/>
              <a:gd name="connsiteX3" fmla="*/ 655475 w 6086309"/>
              <a:gd name="connsiteY3" fmla="*/ 6862483 h 6862483"/>
              <a:gd name="connsiteX4" fmla="*/ 5 w 6086309"/>
              <a:gd name="connsiteY4" fmla="*/ 3409885 h 6862483"/>
              <a:gd name="connsiteX5" fmla="*/ 655475 w 6086309"/>
              <a:gd name="connsiteY5" fmla="*/ 4483 h 6862483"/>
              <a:gd name="connsiteX0" fmla="*/ 655475 w 6086310"/>
              <a:gd name="connsiteY0" fmla="*/ 4483 h 6866965"/>
              <a:gd name="connsiteX1" fmla="*/ 6086309 w 6086310"/>
              <a:gd name="connsiteY1" fmla="*/ 0 h 6866965"/>
              <a:gd name="connsiteX2" fmla="*/ 6086310 w 6086310"/>
              <a:gd name="connsiteY2" fmla="*/ 6866965 h 6866965"/>
              <a:gd name="connsiteX3" fmla="*/ 655475 w 6086310"/>
              <a:gd name="connsiteY3" fmla="*/ 6862483 h 6866965"/>
              <a:gd name="connsiteX4" fmla="*/ 5 w 6086310"/>
              <a:gd name="connsiteY4" fmla="*/ 3409885 h 6866965"/>
              <a:gd name="connsiteX5" fmla="*/ 655475 w 6086310"/>
              <a:gd name="connsiteY5" fmla="*/ 4483 h 6866965"/>
              <a:gd name="connsiteX0" fmla="*/ 655475 w 6086310"/>
              <a:gd name="connsiteY0" fmla="*/ 4483 h 6866965"/>
              <a:gd name="connsiteX1" fmla="*/ 6086309 w 6086310"/>
              <a:gd name="connsiteY1" fmla="*/ 0 h 6866965"/>
              <a:gd name="connsiteX2" fmla="*/ 6086310 w 6086310"/>
              <a:gd name="connsiteY2" fmla="*/ 6866965 h 6866965"/>
              <a:gd name="connsiteX3" fmla="*/ 655475 w 6086310"/>
              <a:gd name="connsiteY3" fmla="*/ 6862483 h 6866965"/>
              <a:gd name="connsiteX4" fmla="*/ 5 w 6086310"/>
              <a:gd name="connsiteY4" fmla="*/ 3409885 h 6866965"/>
              <a:gd name="connsiteX5" fmla="*/ 655475 w 6086310"/>
              <a:gd name="connsiteY5" fmla="*/ 4483 h 6866965"/>
              <a:gd name="connsiteX0" fmla="*/ 655470 w 6086305"/>
              <a:gd name="connsiteY0" fmla="*/ 4483 h 6866965"/>
              <a:gd name="connsiteX1" fmla="*/ 6086304 w 6086305"/>
              <a:gd name="connsiteY1" fmla="*/ 0 h 6866965"/>
              <a:gd name="connsiteX2" fmla="*/ 6086305 w 6086305"/>
              <a:gd name="connsiteY2" fmla="*/ 6866965 h 6866965"/>
              <a:gd name="connsiteX3" fmla="*/ 655470 w 6086305"/>
              <a:gd name="connsiteY3" fmla="*/ 6862483 h 6866965"/>
              <a:gd name="connsiteX4" fmla="*/ 0 w 6086305"/>
              <a:gd name="connsiteY4" fmla="*/ 3409885 h 6866965"/>
              <a:gd name="connsiteX5" fmla="*/ 655470 w 6086305"/>
              <a:gd name="connsiteY5" fmla="*/ 4483 h 6866965"/>
              <a:gd name="connsiteX0" fmla="*/ 655470 w 6086305"/>
              <a:gd name="connsiteY0" fmla="*/ 0 h 6862482"/>
              <a:gd name="connsiteX1" fmla="*/ 3836880 w 6086305"/>
              <a:gd name="connsiteY1" fmla="*/ 13744 h 6862482"/>
              <a:gd name="connsiteX2" fmla="*/ 6086305 w 6086305"/>
              <a:gd name="connsiteY2" fmla="*/ 6862482 h 6862482"/>
              <a:gd name="connsiteX3" fmla="*/ 655470 w 6086305"/>
              <a:gd name="connsiteY3" fmla="*/ 6858000 h 6862482"/>
              <a:gd name="connsiteX4" fmla="*/ 0 w 6086305"/>
              <a:gd name="connsiteY4" fmla="*/ 3405402 h 6862482"/>
              <a:gd name="connsiteX5" fmla="*/ 655470 w 6086305"/>
              <a:gd name="connsiteY5" fmla="*/ 0 h 6862482"/>
              <a:gd name="connsiteX0" fmla="*/ 655470 w 3864313"/>
              <a:gd name="connsiteY0" fmla="*/ 0 h 6862482"/>
              <a:gd name="connsiteX1" fmla="*/ 3836880 w 3864313"/>
              <a:gd name="connsiteY1" fmla="*/ 13744 h 6862482"/>
              <a:gd name="connsiteX2" fmla="*/ 3864313 w 3864313"/>
              <a:gd name="connsiteY2" fmla="*/ 6862482 h 6862482"/>
              <a:gd name="connsiteX3" fmla="*/ 655470 w 3864313"/>
              <a:gd name="connsiteY3" fmla="*/ 6858000 h 6862482"/>
              <a:gd name="connsiteX4" fmla="*/ 0 w 3864313"/>
              <a:gd name="connsiteY4" fmla="*/ 3405402 h 6862482"/>
              <a:gd name="connsiteX5" fmla="*/ 655470 w 3864313"/>
              <a:gd name="connsiteY5" fmla="*/ 0 h 6862482"/>
              <a:gd name="connsiteX0" fmla="*/ 72639 w 5518655"/>
              <a:gd name="connsiteY0" fmla="*/ 12800 h 6848738"/>
              <a:gd name="connsiteX1" fmla="*/ 5491222 w 5518655"/>
              <a:gd name="connsiteY1" fmla="*/ 0 h 6848738"/>
              <a:gd name="connsiteX2" fmla="*/ 5518655 w 5518655"/>
              <a:gd name="connsiteY2" fmla="*/ 6848738 h 6848738"/>
              <a:gd name="connsiteX3" fmla="*/ 2309812 w 5518655"/>
              <a:gd name="connsiteY3" fmla="*/ 6844256 h 6848738"/>
              <a:gd name="connsiteX4" fmla="*/ 1654342 w 5518655"/>
              <a:gd name="connsiteY4" fmla="*/ 3391658 h 6848738"/>
              <a:gd name="connsiteX5" fmla="*/ 72639 w 5518655"/>
              <a:gd name="connsiteY5" fmla="*/ 12800 h 6848738"/>
              <a:gd name="connsiteX0" fmla="*/ 66096 w 5512112"/>
              <a:gd name="connsiteY0" fmla="*/ 12800 h 6853104"/>
              <a:gd name="connsiteX1" fmla="*/ 5484679 w 5512112"/>
              <a:gd name="connsiteY1" fmla="*/ 0 h 6853104"/>
              <a:gd name="connsiteX2" fmla="*/ 5512112 w 5512112"/>
              <a:gd name="connsiteY2" fmla="*/ 6848738 h 6853104"/>
              <a:gd name="connsiteX3" fmla="*/ 1087028 w 5512112"/>
              <a:gd name="connsiteY3" fmla="*/ 6853104 h 6853104"/>
              <a:gd name="connsiteX4" fmla="*/ 1647799 w 5512112"/>
              <a:gd name="connsiteY4" fmla="*/ 3391658 h 6853104"/>
              <a:gd name="connsiteX5" fmla="*/ 66096 w 5512112"/>
              <a:gd name="connsiteY5" fmla="*/ 12800 h 6853104"/>
              <a:gd name="connsiteX0" fmla="*/ 1035368 w 6481384"/>
              <a:gd name="connsiteY0" fmla="*/ 12800 h 6853104"/>
              <a:gd name="connsiteX1" fmla="*/ 6453951 w 6481384"/>
              <a:gd name="connsiteY1" fmla="*/ 0 h 6853104"/>
              <a:gd name="connsiteX2" fmla="*/ 6481384 w 6481384"/>
              <a:gd name="connsiteY2" fmla="*/ 6848738 h 6853104"/>
              <a:gd name="connsiteX3" fmla="*/ 2056300 w 6481384"/>
              <a:gd name="connsiteY3" fmla="*/ 6853104 h 6853104"/>
              <a:gd name="connsiteX4" fmla="*/ 24791 w 6481384"/>
              <a:gd name="connsiteY4" fmla="*/ 3099669 h 6853104"/>
              <a:gd name="connsiteX5" fmla="*/ 1035368 w 6481384"/>
              <a:gd name="connsiteY5" fmla="*/ 12800 h 6853104"/>
              <a:gd name="connsiteX0" fmla="*/ 1035368 w 6481384"/>
              <a:gd name="connsiteY0" fmla="*/ 12800 h 6853104"/>
              <a:gd name="connsiteX1" fmla="*/ 6453951 w 6481384"/>
              <a:gd name="connsiteY1" fmla="*/ 0 h 6853104"/>
              <a:gd name="connsiteX2" fmla="*/ 6481384 w 6481384"/>
              <a:gd name="connsiteY2" fmla="*/ 6848738 h 6853104"/>
              <a:gd name="connsiteX3" fmla="*/ 2056300 w 6481384"/>
              <a:gd name="connsiteY3" fmla="*/ 6853104 h 6853104"/>
              <a:gd name="connsiteX4" fmla="*/ 24791 w 6481384"/>
              <a:gd name="connsiteY4" fmla="*/ 3099669 h 6853104"/>
              <a:gd name="connsiteX5" fmla="*/ 1035368 w 6481384"/>
              <a:gd name="connsiteY5" fmla="*/ 12800 h 6853104"/>
              <a:gd name="connsiteX0" fmla="*/ 1040792 w 6486808"/>
              <a:gd name="connsiteY0" fmla="*/ 12800 h 6853104"/>
              <a:gd name="connsiteX1" fmla="*/ 6459375 w 6486808"/>
              <a:gd name="connsiteY1" fmla="*/ 0 h 6853104"/>
              <a:gd name="connsiteX2" fmla="*/ 6486808 w 6486808"/>
              <a:gd name="connsiteY2" fmla="*/ 6848738 h 6853104"/>
              <a:gd name="connsiteX3" fmla="*/ 2061724 w 6486808"/>
              <a:gd name="connsiteY3" fmla="*/ 6853104 h 6853104"/>
              <a:gd name="connsiteX4" fmla="*/ 30215 w 6486808"/>
              <a:gd name="connsiteY4" fmla="*/ 3099669 h 6853104"/>
              <a:gd name="connsiteX5" fmla="*/ 1040792 w 6486808"/>
              <a:gd name="connsiteY5" fmla="*/ 12800 h 6853104"/>
              <a:gd name="connsiteX0" fmla="*/ 1011865 w 6457881"/>
              <a:gd name="connsiteY0" fmla="*/ 12800 h 6853104"/>
              <a:gd name="connsiteX1" fmla="*/ 6430448 w 6457881"/>
              <a:gd name="connsiteY1" fmla="*/ 0 h 6853104"/>
              <a:gd name="connsiteX2" fmla="*/ 6457881 w 6457881"/>
              <a:gd name="connsiteY2" fmla="*/ 6848738 h 6853104"/>
              <a:gd name="connsiteX3" fmla="*/ 2032797 w 6457881"/>
              <a:gd name="connsiteY3" fmla="*/ 6853104 h 6853104"/>
              <a:gd name="connsiteX4" fmla="*/ 1288 w 6457881"/>
              <a:gd name="connsiteY4" fmla="*/ 3099669 h 6853104"/>
              <a:gd name="connsiteX5" fmla="*/ 1011865 w 6457881"/>
              <a:gd name="connsiteY5" fmla="*/ 12800 h 6853104"/>
              <a:gd name="connsiteX0" fmla="*/ 1020718 w 6466734"/>
              <a:gd name="connsiteY0" fmla="*/ 12800 h 6853104"/>
              <a:gd name="connsiteX1" fmla="*/ 6439301 w 6466734"/>
              <a:gd name="connsiteY1" fmla="*/ 0 h 6853104"/>
              <a:gd name="connsiteX2" fmla="*/ 6466734 w 6466734"/>
              <a:gd name="connsiteY2" fmla="*/ 6848738 h 6853104"/>
              <a:gd name="connsiteX3" fmla="*/ 2041650 w 6466734"/>
              <a:gd name="connsiteY3" fmla="*/ 6853104 h 6853104"/>
              <a:gd name="connsiteX4" fmla="*/ 1263 w 6466734"/>
              <a:gd name="connsiteY4" fmla="*/ 2975795 h 6853104"/>
              <a:gd name="connsiteX5" fmla="*/ 1020718 w 6466734"/>
              <a:gd name="connsiteY5" fmla="*/ 12800 h 6853104"/>
              <a:gd name="connsiteX0" fmla="*/ 1019459 w 6465475"/>
              <a:gd name="connsiteY0" fmla="*/ 12800 h 6853104"/>
              <a:gd name="connsiteX1" fmla="*/ 6438042 w 6465475"/>
              <a:gd name="connsiteY1" fmla="*/ 0 h 6853104"/>
              <a:gd name="connsiteX2" fmla="*/ 6465475 w 6465475"/>
              <a:gd name="connsiteY2" fmla="*/ 6848738 h 6853104"/>
              <a:gd name="connsiteX3" fmla="*/ 2040391 w 6465475"/>
              <a:gd name="connsiteY3" fmla="*/ 6853104 h 6853104"/>
              <a:gd name="connsiteX4" fmla="*/ 4 w 6465475"/>
              <a:gd name="connsiteY4" fmla="*/ 2975795 h 6853104"/>
              <a:gd name="connsiteX5" fmla="*/ 1019459 w 6465475"/>
              <a:gd name="connsiteY5" fmla="*/ 12800 h 6853104"/>
              <a:gd name="connsiteX0" fmla="*/ 1021568 w 6467584"/>
              <a:gd name="connsiteY0" fmla="*/ 12800 h 6853104"/>
              <a:gd name="connsiteX1" fmla="*/ 6440151 w 6467584"/>
              <a:gd name="connsiteY1" fmla="*/ 0 h 6853104"/>
              <a:gd name="connsiteX2" fmla="*/ 6467584 w 6467584"/>
              <a:gd name="connsiteY2" fmla="*/ 6848738 h 6853104"/>
              <a:gd name="connsiteX3" fmla="*/ 2042500 w 6467584"/>
              <a:gd name="connsiteY3" fmla="*/ 6853104 h 6853104"/>
              <a:gd name="connsiteX4" fmla="*/ 2113 w 6467584"/>
              <a:gd name="connsiteY4" fmla="*/ 2975795 h 6853104"/>
              <a:gd name="connsiteX5" fmla="*/ 1021568 w 6467584"/>
              <a:gd name="connsiteY5" fmla="*/ 12800 h 6853104"/>
              <a:gd name="connsiteX0" fmla="*/ 1054788 w 6500804"/>
              <a:gd name="connsiteY0" fmla="*/ 12800 h 6853104"/>
              <a:gd name="connsiteX1" fmla="*/ 6473371 w 6500804"/>
              <a:gd name="connsiteY1" fmla="*/ 0 h 6853104"/>
              <a:gd name="connsiteX2" fmla="*/ 6500804 w 6500804"/>
              <a:gd name="connsiteY2" fmla="*/ 6848738 h 6853104"/>
              <a:gd name="connsiteX3" fmla="*/ 2191130 w 6500804"/>
              <a:gd name="connsiteY3" fmla="*/ 6853104 h 6853104"/>
              <a:gd name="connsiteX4" fmla="*/ 35333 w 6500804"/>
              <a:gd name="connsiteY4" fmla="*/ 2975795 h 6853104"/>
              <a:gd name="connsiteX5" fmla="*/ 1054788 w 6500804"/>
              <a:gd name="connsiteY5" fmla="*/ 12800 h 6853104"/>
              <a:gd name="connsiteX0" fmla="*/ 1054788 w 6500804"/>
              <a:gd name="connsiteY0" fmla="*/ 12800 h 6853104"/>
              <a:gd name="connsiteX1" fmla="*/ 6473371 w 6500804"/>
              <a:gd name="connsiteY1" fmla="*/ 0 h 6853104"/>
              <a:gd name="connsiteX2" fmla="*/ 6500804 w 6500804"/>
              <a:gd name="connsiteY2" fmla="*/ 6848738 h 6853104"/>
              <a:gd name="connsiteX3" fmla="*/ 2191130 w 6500804"/>
              <a:gd name="connsiteY3" fmla="*/ 6853104 h 6853104"/>
              <a:gd name="connsiteX4" fmla="*/ 35333 w 6500804"/>
              <a:gd name="connsiteY4" fmla="*/ 2975795 h 6853104"/>
              <a:gd name="connsiteX5" fmla="*/ 1054788 w 6500804"/>
              <a:gd name="connsiteY5" fmla="*/ 12800 h 6853104"/>
              <a:gd name="connsiteX0" fmla="*/ 1012486 w 6458502"/>
              <a:gd name="connsiteY0" fmla="*/ 12800 h 6853104"/>
              <a:gd name="connsiteX1" fmla="*/ 6431069 w 6458502"/>
              <a:gd name="connsiteY1" fmla="*/ 0 h 6853104"/>
              <a:gd name="connsiteX2" fmla="*/ 6458502 w 6458502"/>
              <a:gd name="connsiteY2" fmla="*/ 6848738 h 6853104"/>
              <a:gd name="connsiteX3" fmla="*/ 2148828 w 6458502"/>
              <a:gd name="connsiteY3" fmla="*/ 6853104 h 6853104"/>
              <a:gd name="connsiteX4" fmla="*/ 37419 w 6458502"/>
              <a:gd name="connsiteY4" fmla="*/ 3515530 h 6853104"/>
              <a:gd name="connsiteX5" fmla="*/ 1012486 w 6458502"/>
              <a:gd name="connsiteY5" fmla="*/ 12800 h 6853104"/>
              <a:gd name="connsiteX0" fmla="*/ 990687 w 6436703"/>
              <a:gd name="connsiteY0" fmla="*/ 12800 h 6853104"/>
              <a:gd name="connsiteX1" fmla="*/ 6409270 w 6436703"/>
              <a:gd name="connsiteY1" fmla="*/ 0 h 6853104"/>
              <a:gd name="connsiteX2" fmla="*/ 6436703 w 6436703"/>
              <a:gd name="connsiteY2" fmla="*/ 6848738 h 6853104"/>
              <a:gd name="connsiteX3" fmla="*/ 2127029 w 6436703"/>
              <a:gd name="connsiteY3" fmla="*/ 6853104 h 6853104"/>
              <a:gd name="connsiteX4" fmla="*/ 15620 w 6436703"/>
              <a:gd name="connsiteY4" fmla="*/ 3515530 h 6853104"/>
              <a:gd name="connsiteX5" fmla="*/ 990687 w 6436703"/>
              <a:gd name="connsiteY5" fmla="*/ 12800 h 6853104"/>
              <a:gd name="connsiteX0" fmla="*/ 1016653 w 6462669"/>
              <a:gd name="connsiteY0" fmla="*/ 12800 h 6853104"/>
              <a:gd name="connsiteX1" fmla="*/ 6435236 w 6462669"/>
              <a:gd name="connsiteY1" fmla="*/ 0 h 6853104"/>
              <a:gd name="connsiteX2" fmla="*/ 6462669 w 6462669"/>
              <a:gd name="connsiteY2" fmla="*/ 6848738 h 6853104"/>
              <a:gd name="connsiteX3" fmla="*/ 2152995 w 6462669"/>
              <a:gd name="connsiteY3" fmla="*/ 6853104 h 6853104"/>
              <a:gd name="connsiteX4" fmla="*/ 14953 w 6462669"/>
              <a:gd name="connsiteY4" fmla="*/ 3108517 h 6853104"/>
              <a:gd name="connsiteX5" fmla="*/ 1016653 w 6462669"/>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9349 w 6455365"/>
              <a:gd name="connsiteY0" fmla="*/ 12800 h 6853104"/>
              <a:gd name="connsiteX1" fmla="*/ 6427932 w 6455365"/>
              <a:gd name="connsiteY1" fmla="*/ 0 h 6853104"/>
              <a:gd name="connsiteX2" fmla="*/ 6455365 w 6455365"/>
              <a:gd name="connsiteY2" fmla="*/ 6848738 h 6853104"/>
              <a:gd name="connsiteX3" fmla="*/ 2145691 w 6455365"/>
              <a:gd name="connsiteY3" fmla="*/ 6853104 h 6853104"/>
              <a:gd name="connsiteX4" fmla="*/ 7649 w 6455365"/>
              <a:gd name="connsiteY4" fmla="*/ 3108517 h 6853104"/>
              <a:gd name="connsiteX5" fmla="*/ 1009349 w 6455365"/>
              <a:gd name="connsiteY5" fmla="*/ 12800 h 6853104"/>
              <a:gd name="connsiteX0" fmla="*/ 1010436 w 6456452"/>
              <a:gd name="connsiteY0" fmla="*/ 12800 h 6853104"/>
              <a:gd name="connsiteX1" fmla="*/ 6429019 w 6456452"/>
              <a:gd name="connsiteY1" fmla="*/ 0 h 6853104"/>
              <a:gd name="connsiteX2" fmla="*/ 6456452 w 6456452"/>
              <a:gd name="connsiteY2" fmla="*/ 6848738 h 6853104"/>
              <a:gd name="connsiteX3" fmla="*/ 2146778 w 6456452"/>
              <a:gd name="connsiteY3" fmla="*/ 6853104 h 6853104"/>
              <a:gd name="connsiteX4" fmla="*/ 8736 w 6456452"/>
              <a:gd name="connsiteY4" fmla="*/ 3108517 h 6853104"/>
              <a:gd name="connsiteX5" fmla="*/ 1010436 w 6456452"/>
              <a:gd name="connsiteY5" fmla="*/ 12800 h 6853104"/>
              <a:gd name="connsiteX0" fmla="*/ 1010436 w 6456452"/>
              <a:gd name="connsiteY0" fmla="*/ 12800 h 6853104"/>
              <a:gd name="connsiteX1" fmla="*/ 6446774 w 6456452"/>
              <a:gd name="connsiteY1" fmla="*/ 0 h 6853104"/>
              <a:gd name="connsiteX2" fmla="*/ 6456452 w 6456452"/>
              <a:gd name="connsiteY2" fmla="*/ 6848738 h 6853104"/>
              <a:gd name="connsiteX3" fmla="*/ 2146778 w 6456452"/>
              <a:gd name="connsiteY3" fmla="*/ 6853104 h 6853104"/>
              <a:gd name="connsiteX4" fmla="*/ 8736 w 6456452"/>
              <a:gd name="connsiteY4" fmla="*/ 3108517 h 6853104"/>
              <a:gd name="connsiteX5" fmla="*/ 1010436 w 6456452"/>
              <a:gd name="connsiteY5" fmla="*/ 12800 h 6853104"/>
              <a:gd name="connsiteX0" fmla="*/ 1003404 w 6449420"/>
              <a:gd name="connsiteY0" fmla="*/ 12800 h 6853104"/>
              <a:gd name="connsiteX1" fmla="*/ 6439742 w 6449420"/>
              <a:gd name="connsiteY1" fmla="*/ 0 h 6853104"/>
              <a:gd name="connsiteX2" fmla="*/ 6449420 w 6449420"/>
              <a:gd name="connsiteY2" fmla="*/ 6848738 h 6853104"/>
              <a:gd name="connsiteX3" fmla="*/ 2139746 w 6449420"/>
              <a:gd name="connsiteY3" fmla="*/ 6853104 h 6853104"/>
              <a:gd name="connsiteX4" fmla="*/ 1704 w 6449420"/>
              <a:gd name="connsiteY4" fmla="*/ 3108517 h 6853104"/>
              <a:gd name="connsiteX5" fmla="*/ 1003404 w 6449420"/>
              <a:gd name="connsiteY5" fmla="*/ 12800 h 6853104"/>
              <a:gd name="connsiteX0" fmla="*/ 252471 w 5698487"/>
              <a:gd name="connsiteY0" fmla="*/ 12800 h 6853104"/>
              <a:gd name="connsiteX1" fmla="*/ 5688809 w 5698487"/>
              <a:gd name="connsiteY1" fmla="*/ 0 h 6853104"/>
              <a:gd name="connsiteX2" fmla="*/ 5698487 w 5698487"/>
              <a:gd name="connsiteY2" fmla="*/ 6848738 h 6853104"/>
              <a:gd name="connsiteX3" fmla="*/ 1388813 w 5698487"/>
              <a:gd name="connsiteY3" fmla="*/ 6853104 h 6853104"/>
              <a:gd name="connsiteX4" fmla="*/ 252471 w 5698487"/>
              <a:gd name="connsiteY4" fmla="*/ 12800 h 6853104"/>
              <a:gd name="connsiteX0" fmla="*/ 976752 w 6422768"/>
              <a:gd name="connsiteY0" fmla="*/ 12800 h 6853104"/>
              <a:gd name="connsiteX1" fmla="*/ 6413090 w 6422768"/>
              <a:gd name="connsiteY1" fmla="*/ 0 h 6853104"/>
              <a:gd name="connsiteX2" fmla="*/ 6422768 w 6422768"/>
              <a:gd name="connsiteY2" fmla="*/ 6848738 h 6853104"/>
              <a:gd name="connsiteX3" fmla="*/ 2113094 w 6422768"/>
              <a:gd name="connsiteY3" fmla="*/ 6853104 h 6853104"/>
              <a:gd name="connsiteX4" fmla="*/ 976752 w 6422768"/>
              <a:gd name="connsiteY4" fmla="*/ 12800 h 6853104"/>
              <a:gd name="connsiteX0" fmla="*/ 1037564 w 6483580"/>
              <a:gd name="connsiteY0" fmla="*/ 12800 h 6853104"/>
              <a:gd name="connsiteX1" fmla="*/ 6473902 w 6483580"/>
              <a:gd name="connsiteY1" fmla="*/ 0 h 6853104"/>
              <a:gd name="connsiteX2" fmla="*/ 6483580 w 6483580"/>
              <a:gd name="connsiteY2" fmla="*/ 6848738 h 6853104"/>
              <a:gd name="connsiteX3" fmla="*/ 2173906 w 6483580"/>
              <a:gd name="connsiteY3" fmla="*/ 6853104 h 6853104"/>
              <a:gd name="connsiteX4" fmla="*/ 1037564 w 6483580"/>
              <a:gd name="connsiteY4" fmla="*/ 12800 h 6853104"/>
              <a:gd name="connsiteX0" fmla="*/ 1010329 w 6456345"/>
              <a:gd name="connsiteY0" fmla="*/ 12800 h 6853104"/>
              <a:gd name="connsiteX1" fmla="*/ 6446667 w 6456345"/>
              <a:gd name="connsiteY1" fmla="*/ 0 h 6853104"/>
              <a:gd name="connsiteX2" fmla="*/ 6456345 w 6456345"/>
              <a:gd name="connsiteY2" fmla="*/ 6848738 h 6853104"/>
              <a:gd name="connsiteX3" fmla="*/ 2146671 w 6456345"/>
              <a:gd name="connsiteY3" fmla="*/ 6853104 h 6853104"/>
              <a:gd name="connsiteX4" fmla="*/ 1010329 w 6456345"/>
              <a:gd name="connsiteY4" fmla="*/ 12800 h 6853104"/>
              <a:gd name="connsiteX0" fmla="*/ 1042634 w 6426506"/>
              <a:gd name="connsiteY0" fmla="*/ 12800 h 6853104"/>
              <a:gd name="connsiteX1" fmla="*/ 6416828 w 6426506"/>
              <a:gd name="connsiteY1" fmla="*/ 0 h 6853104"/>
              <a:gd name="connsiteX2" fmla="*/ 6426506 w 6426506"/>
              <a:gd name="connsiteY2" fmla="*/ 6848738 h 6853104"/>
              <a:gd name="connsiteX3" fmla="*/ 2116832 w 6426506"/>
              <a:gd name="connsiteY3" fmla="*/ 6853104 h 6853104"/>
              <a:gd name="connsiteX4" fmla="*/ 1042634 w 6426506"/>
              <a:gd name="connsiteY4" fmla="*/ 12800 h 6853104"/>
              <a:gd name="connsiteX0" fmla="*/ 1074957 w 6458829"/>
              <a:gd name="connsiteY0" fmla="*/ 12800 h 6853104"/>
              <a:gd name="connsiteX1" fmla="*/ 6449151 w 6458829"/>
              <a:gd name="connsiteY1" fmla="*/ 0 h 6853104"/>
              <a:gd name="connsiteX2" fmla="*/ 6458829 w 6458829"/>
              <a:gd name="connsiteY2" fmla="*/ 6848738 h 6853104"/>
              <a:gd name="connsiteX3" fmla="*/ 2149155 w 6458829"/>
              <a:gd name="connsiteY3" fmla="*/ 6853104 h 6853104"/>
              <a:gd name="connsiteX4" fmla="*/ 1074957 w 6458829"/>
              <a:gd name="connsiteY4" fmla="*/ 12800 h 6853104"/>
              <a:gd name="connsiteX0" fmla="*/ 1088793 w 6472665"/>
              <a:gd name="connsiteY0" fmla="*/ 12800 h 6853104"/>
              <a:gd name="connsiteX1" fmla="*/ 6462987 w 6472665"/>
              <a:gd name="connsiteY1" fmla="*/ 0 h 6853104"/>
              <a:gd name="connsiteX2" fmla="*/ 6472665 w 6472665"/>
              <a:gd name="connsiteY2" fmla="*/ 6848738 h 6853104"/>
              <a:gd name="connsiteX3" fmla="*/ 2136358 w 6472665"/>
              <a:gd name="connsiteY3" fmla="*/ 6853104 h 6853104"/>
              <a:gd name="connsiteX4" fmla="*/ 1088793 w 6472665"/>
              <a:gd name="connsiteY4" fmla="*/ 12800 h 6853104"/>
              <a:gd name="connsiteX0" fmla="*/ 1078539 w 6462411"/>
              <a:gd name="connsiteY0" fmla="*/ 12800 h 6853104"/>
              <a:gd name="connsiteX1" fmla="*/ 6452733 w 6462411"/>
              <a:gd name="connsiteY1" fmla="*/ 0 h 6853104"/>
              <a:gd name="connsiteX2" fmla="*/ 6462411 w 6462411"/>
              <a:gd name="connsiteY2" fmla="*/ 6848738 h 6853104"/>
              <a:gd name="connsiteX3" fmla="*/ 2126104 w 6462411"/>
              <a:gd name="connsiteY3" fmla="*/ 6853104 h 6853104"/>
              <a:gd name="connsiteX4" fmla="*/ 1078539 w 6462411"/>
              <a:gd name="connsiteY4" fmla="*/ 12800 h 6853104"/>
              <a:gd name="connsiteX0" fmla="*/ 1071717 w 6455589"/>
              <a:gd name="connsiteY0" fmla="*/ 12800 h 6853104"/>
              <a:gd name="connsiteX1" fmla="*/ 6445911 w 6455589"/>
              <a:gd name="connsiteY1" fmla="*/ 0 h 6853104"/>
              <a:gd name="connsiteX2" fmla="*/ 6455589 w 6455589"/>
              <a:gd name="connsiteY2" fmla="*/ 6848738 h 6853104"/>
              <a:gd name="connsiteX3" fmla="*/ 2119282 w 6455589"/>
              <a:gd name="connsiteY3" fmla="*/ 6853104 h 6853104"/>
              <a:gd name="connsiteX4" fmla="*/ 1071717 w 6455589"/>
              <a:gd name="connsiteY4" fmla="*/ 12800 h 6853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55589" h="6853104">
                <a:moveTo>
                  <a:pt x="1071717" y="12800"/>
                </a:moveTo>
                <a:lnTo>
                  <a:pt x="6445911" y="0"/>
                </a:lnTo>
                <a:cubicBezTo>
                  <a:pt x="6445911" y="2288988"/>
                  <a:pt x="6455589" y="4559750"/>
                  <a:pt x="6455589" y="6848738"/>
                </a:cubicBezTo>
                <a:lnTo>
                  <a:pt x="2119282" y="6853104"/>
                </a:lnTo>
                <a:cubicBezTo>
                  <a:pt x="-1158726" y="4554678"/>
                  <a:pt x="97599" y="960325"/>
                  <a:pt x="1071717" y="12800"/>
                </a:cubicBezTo>
                <a:close/>
              </a:path>
            </a:pathLst>
          </a:custGeom>
          <a:solidFill>
            <a:schemeClr val="bg1"/>
          </a:solidFill>
        </p:spPr>
        <p:txBody>
          <a:bodyPr anchor="ctr" anchorCtr="0"/>
          <a:lstStyle>
            <a:lvl1pPr marL="0" indent="0" algn="ctr">
              <a:buNone/>
              <a:defRPr/>
            </a:lvl1pPr>
          </a:lstStyle>
          <a:p>
            <a:r>
              <a:rPr lang="fi-FI" dirty="0"/>
              <a:t>Kuva</a:t>
            </a:r>
          </a:p>
        </p:txBody>
      </p:sp>
    </p:spTree>
    <p:extLst>
      <p:ext uri="{BB962C8B-B14F-4D97-AF65-F5344CB8AC3E}">
        <p14:creationId xmlns:p14="http://schemas.microsoft.com/office/powerpoint/2010/main" val="212650309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8E81A98-CA22-736C-81AB-85E5BA80D501}"/>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C6976BF7-F166-B858-25D2-2E28E73C94C4}"/>
              </a:ext>
            </a:extLst>
          </p:cNvPr>
          <p:cNvSpPr>
            <a:spLocks noGrp="1"/>
          </p:cNvSpPr>
          <p:nvPr>
            <p:ph type="dt" sz="half" idx="10"/>
          </p:nvPr>
        </p:nvSpPr>
        <p:spPr/>
        <p:txBody>
          <a:bodyPr/>
          <a:lstStyle/>
          <a:p>
            <a:fld id="{9E6AF6A2-6378-4D0A-BF41-4AFB73700C7D}" type="datetimeFigureOut">
              <a:rPr lang="fi-FI" smtClean="0"/>
              <a:t>16.4.2024</a:t>
            </a:fld>
            <a:endParaRPr lang="fi-FI"/>
          </a:p>
        </p:txBody>
      </p:sp>
      <p:sp>
        <p:nvSpPr>
          <p:cNvPr id="4" name="Alatunnisteen paikkamerkki 3">
            <a:extLst>
              <a:ext uri="{FF2B5EF4-FFF2-40B4-BE49-F238E27FC236}">
                <a16:creationId xmlns:a16="http://schemas.microsoft.com/office/drawing/2014/main" id="{A5F4DDF8-0ECC-7ED5-0C8C-7E9FDBF5AF3A}"/>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ED5D49DB-84D0-9EAB-3F4A-ADE9F456C3F1}"/>
              </a:ext>
            </a:extLst>
          </p:cNvPr>
          <p:cNvSpPr>
            <a:spLocks noGrp="1"/>
          </p:cNvSpPr>
          <p:nvPr>
            <p:ph type="sldNum" sz="quarter" idx="12"/>
          </p:nvPr>
        </p:nvSpPr>
        <p:spPr/>
        <p:txBody>
          <a:bodyPr/>
          <a:lstStyle/>
          <a:p>
            <a:fld id="{E97325EA-F3B8-4F99-BBD1-187916877AAA}" type="slidenum">
              <a:rPr lang="fi-FI" smtClean="0"/>
              <a:t>‹#›</a:t>
            </a:fld>
            <a:endParaRPr lang="fi-FI"/>
          </a:p>
        </p:txBody>
      </p:sp>
    </p:spTree>
    <p:extLst>
      <p:ext uri="{BB962C8B-B14F-4D97-AF65-F5344CB8AC3E}">
        <p14:creationId xmlns:p14="http://schemas.microsoft.com/office/powerpoint/2010/main" val="265029890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09210670-208F-357A-10BE-5C8F8C9B7F64}"/>
              </a:ext>
            </a:extLst>
          </p:cNvPr>
          <p:cNvSpPr>
            <a:spLocks noGrp="1"/>
          </p:cNvSpPr>
          <p:nvPr>
            <p:ph type="dt" sz="half" idx="10"/>
          </p:nvPr>
        </p:nvSpPr>
        <p:spPr/>
        <p:txBody>
          <a:bodyPr/>
          <a:lstStyle/>
          <a:p>
            <a:fld id="{9E6AF6A2-6378-4D0A-BF41-4AFB73700C7D}" type="datetimeFigureOut">
              <a:rPr lang="fi-FI" smtClean="0"/>
              <a:t>16.4.2024</a:t>
            </a:fld>
            <a:endParaRPr lang="fi-FI"/>
          </a:p>
        </p:txBody>
      </p:sp>
      <p:sp>
        <p:nvSpPr>
          <p:cNvPr id="3" name="Alatunnisteen paikkamerkki 2">
            <a:extLst>
              <a:ext uri="{FF2B5EF4-FFF2-40B4-BE49-F238E27FC236}">
                <a16:creationId xmlns:a16="http://schemas.microsoft.com/office/drawing/2014/main" id="{BD295453-73D1-ACAA-8A3C-117F2E3F670C}"/>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426FE2E1-D217-A69D-08F6-73923CEA0F98}"/>
              </a:ext>
            </a:extLst>
          </p:cNvPr>
          <p:cNvSpPr>
            <a:spLocks noGrp="1"/>
          </p:cNvSpPr>
          <p:nvPr>
            <p:ph type="sldNum" sz="quarter" idx="12"/>
          </p:nvPr>
        </p:nvSpPr>
        <p:spPr/>
        <p:txBody>
          <a:bodyPr/>
          <a:lstStyle/>
          <a:p>
            <a:fld id="{E97325EA-F3B8-4F99-BBD1-187916877AAA}" type="slidenum">
              <a:rPr lang="fi-FI" smtClean="0"/>
              <a:t>‹#›</a:t>
            </a:fld>
            <a:endParaRPr lang="fi-FI"/>
          </a:p>
        </p:txBody>
      </p:sp>
    </p:spTree>
    <p:extLst>
      <p:ext uri="{BB962C8B-B14F-4D97-AF65-F5344CB8AC3E}">
        <p14:creationId xmlns:p14="http://schemas.microsoft.com/office/powerpoint/2010/main" val="62099772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7A7FD0E-ED2D-C00A-F076-5EAEC39E60C0}"/>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9045BCB7-E387-2A37-962E-593062BEAD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E0FC241F-1CA5-B457-B8E4-DA47D6ED9F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F8115F56-9BD4-C448-2C0C-43BF5DB3CEF5}"/>
              </a:ext>
            </a:extLst>
          </p:cNvPr>
          <p:cNvSpPr>
            <a:spLocks noGrp="1"/>
          </p:cNvSpPr>
          <p:nvPr>
            <p:ph type="dt" sz="half" idx="10"/>
          </p:nvPr>
        </p:nvSpPr>
        <p:spPr/>
        <p:txBody>
          <a:bodyPr/>
          <a:lstStyle/>
          <a:p>
            <a:fld id="{9E6AF6A2-6378-4D0A-BF41-4AFB73700C7D}" type="datetimeFigureOut">
              <a:rPr lang="fi-FI" smtClean="0"/>
              <a:t>16.4.2024</a:t>
            </a:fld>
            <a:endParaRPr lang="fi-FI"/>
          </a:p>
        </p:txBody>
      </p:sp>
      <p:sp>
        <p:nvSpPr>
          <p:cNvPr id="6" name="Alatunnisteen paikkamerkki 5">
            <a:extLst>
              <a:ext uri="{FF2B5EF4-FFF2-40B4-BE49-F238E27FC236}">
                <a16:creationId xmlns:a16="http://schemas.microsoft.com/office/drawing/2014/main" id="{8120E19B-5B4C-16F9-B5AB-0DD0AA956249}"/>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316EA527-6B2C-EA72-F6EE-4770F7C6551F}"/>
              </a:ext>
            </a:extLst>
          </p:cNvPr>
          <p:cNvSpPr>
            <a:spLocks noGrp="1"/>
          </p:cNvSpPr>
          <p:nvPr>
            <p:ph type="sldNum" sz="quarter" idx="12"/>
          </p:nvPr>
        </p:nvSpPr>
        <p:spPr/>
        <p:txBody>
          <a:bodyPr/>
          <a:lstStyle/>
          <a:p>
            <a:fld id="{E97325EA-F3B8-4F99-BBD1-187916877AAA}" type="slidenum">
              <a:rPr lang="fi-FI" smtClean="0"/>
              <a:t>‹#›</a:t>
            </a:fld>
            <a:endParaRPr lang="fi-FI"/>
          </a:p>
        </p:txBody>
      </p:sp>
    </p:spTree>
    <p:extLst>
      <p:ext uri="{BB962C8B-B14F-4D97-AF65-F5344CB8AC3E}">
        <p14:creationId xmlns:p14="http://schemas.microsoft.com/office/powerpoint/2010/main" val="106566335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BC1C00C-7F6F-9EDC-196F-66B7B1810C79}"/>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58CF8B55-6FFC-A9A5-096D-95A512F9A3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CE86F1C2-AB8E-3BCA-CF90-B2AC1352BD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D6199C94-515B-0222-5E53-879633B638F2}"/>
              </a:ext>
            </a:extLst>
          </p:cNvPr>
          <p:cNvSpPr>
            <a:spLocks noGrp="1"/>
          </p:cNvSpPr>
          <p:nvPr>
            <p:ph type="dt" sz="half" idx="10"/>
          </p:nvPr>
        </p:nvSpPr>
        <p:spPr/>
        <p:txBody>
          <a:bodyPr/>
          <a:lstStyle/>
          <a:p>
            <a:fld id="{9E6AF6A2-6378-4D0A-BF41-4AFB73700C7D}" type="datetimeFigureOut">
              <a:rPr lang="fi-FI" smtClean="0"/>
              <a:t>16.4.2024</a:t>
            </a:fld>
            <a:endParaRPr lang="fi-FI"/>
          </a:p>
        </p:txBody>
      </p:sp>
      <p:sp>
        <p:nvSpPr>
          <p:cNvPr id="6" name="Alatunnisteen paikkamerkki 5">
            <a:extLst>
              <a:ext uri="{FF2B5EF4-FFF2-40B4-BE49-F238E27FC236}">
                <a16:creationId xmlns:a16="http://schemas.microsoft.com/office/drawing/2014/main" id="{5C445790-C6B9-9F09-F79A-983225A7388F}"/>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62CA58ED-14A5-43ED-5B93-3DA75240F8D2}"/>
              </a:ext>
            </a:extLst>
          </p:cNvPr>
          <p:cNvSpPr>
            <a:spLocks noGrp="1"/>
          </p:cNvSpPr>
          <p:nvPr>
            <p:ph type="sldNum" sz="quarter" idx="12"/>
          </p:nvPr>
        </p:nvSpPr>
        <p:spPr/>
        <p:txBody>
          <a:bodyPr/>
          <a:lstStyle/>
          <a:p>
            <a:fld id="{E97325EA-F3B8-4F99-BBD1-187916877AAA}" type="slidenum">
              <a:rPr lang="fi-FI" smtClean="0"/>
              <a:t>‹#›</a:t>
            </a:fld>
            <a:endParaRPr lang="fi-FI"/>
          </a:p>
        </p:txBody>
      </p:sp>
    </p:spTree>
    <p:extLst>
      <p:ext uri="{BB962C8B-B14F-4D97-AF65-F5344CB8AC3E}">
        <p14:creationId xmlns:p14="http://schemas.microsoft.com/office/powerpoint/2010/main" val="100921816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7CE749C-8BEC-F898-1F8C-438AF7886CEB}"/>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A5909C20-3B44-6CAE-D4EC-5E49221F0588}"/>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AFC0B242-3774-C342-9295-2608A1F6D0E9}"/>
              </a:ext>
            </a:extLst>
          </p:cNvPr>
          <p:cNvSpPr>
            <a:spLocks noGrp="1"/>
          </p:cNvSpPr>
          <p:nvPr>
            <p:ph type="dt" sz="half" idx="10"/>
          </p:nvPr>
        </p:nvSpPr>
        <p:spPr/>
        <p:txBody>
          <a:bodyPr/>
          <a:lstStyle/>
          <a:p>
            <a:fld id="{9E6AF6A2-6378-4D0A-BF41-4AFB73700C7D}" type="datetimeFigureOut">
              <a:rPr lang="fi-FI" smtClean="0"/>
              <a:t>16.4.2024</a:t>
            </a:fld>
            <a:endParaRPr lang="fi-FI"/>
          </a:p>
        </p:txBody>
      </p:sp>
      <p:sp>
        <p:nvSpPr>
          <p:cNvPr id="5" name="Alatunnisteen paikkamerkki 4">
            <a:extLst>
              <a:ext uri="{FF2B5EF4-FFF2-40B4-BE49-F238E27FC236}">
                <a16:creationId xmlns:a16="http://schemas.microsoft.com/office/drawing/2014/main" id="{A19183ED-17FA-B6C0-FF87-D8E3BF78A5AE}"/>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9E718706-AC95-11BD-0843-4DC94E4516A5}"/>
              </a:ext>
            </a:extLst>
          </p:cNvPr>
          <p:cNvSpPr>
            <a:spLocks noGrp="1"/>
          </p:cNvSpPr>
          <p:nvPr>
            <p:ph type="sldNum" sz="quarter" idx="12"/>
          </p:nvPr>
        </p:nvSpPr>
        <p:spPr/>
        <p:txBody>
          <a:bodyPr/>
          <a:lstStyle/>
          <a:p>
            <a:fld id="{E97325EA-F3B8-4F99-BBD1-187916877AAA}" type="slidenum">
              <a:rPr lang="fi-FI" smtClean="0"/>
              <a:t>‹#›</a:t>
            </a:fld>
            <a:endParaRPr lang="fi-FI"/>
          </a:p>
        </p:txBody>
      </p:sp>
    </p:spTree>
    <p:extLst>
      <p:ext uri="{BB962C8B-B14F-4D97-AF65-F5344CB8AC3E}">
        <p14:creationId xmlns:p14="http://schemas.microsoft.com/office/powerpoint/2010/main" val="365831130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0AC8E87D-46F6-7ECA-FC2A-AA4BF25CDE13}"/>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F41336E6-446E-8D7D-1ECF-76DF631F0E46}"/>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10FEBCAC-E6AD-9912-D000-9AF8DE1E4FC9}"/>
              </a:ext>
            </a:extLst>
          </p:cNvPr>
          <p:cNvSpPr>
            <a:spLocks noGrp="1"/>
          </p:cNvSpPr>
          <p:nvPr>
            <p:ph type="dt" sz="half" idx="10"/>
          </p:nvPr>
        </p:nvSpPr>
        <p:spPr/>
        <p:txBody>
          <a:bodyPr/>
          <a:lstStyle/>
          <a:p>
            <a:fld id="{9E6AF6A2-6378-4D0A-BF41-4AFB73700C7D}" type="datetimeFigureOut">
              <a:rPr lang="fi-FI" smtClean="0"/>
              <a:t>16.4.2024</a:t>
            </a:fld>
            <a:endParaRPr lang="fi-FI"/>
          </a:p>
        </p:txBody>
      </p:sp>
      <p:sp>
        <p:nvSpPr>
          <p:cNvPr id="5" name="Alatunnisteen paikkamerkki 4">
            <a:extLst>
              <a:ext uri="{FF2B5EF4-FFF2-40B4-BE49-F238E27FC236}">
                <a16:creationId xmlns:a16="http://schemas.microsoft.com/office/drawing/2014/main" id="{7DA2A767-2F56-C7AF-1A7B-B550AAFE045C}"/>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0EEF1C99-F42C-D0EB-32D7-05C8AE39F988}"/>
              </a:ext>
            </a:extLst>
          </p:cNvPr>
          <p:cNvSpPr>
            <a:spLocks noGrp="1"/>
          </p:cNvSpPr>
          <p:nvPr>
            <p:ph type="sldNum" sz="quarter" idx="12"/>
          </p:nvPr>
        </p:nvSpPr>
        <p:spPr/>
        <p:txBody>
          <a:bodyPr/>
          <a:lstStyle/>
          <a:p>
            <a:fld id="{E97325EA-F3B8-4F99-BBD1-187916877AAA}" type="slidenum">
              <a:rPr lang="fi-FI" smtClean="0"/>
              <a:t>‹#›</a:t>
            </a:fld>
            <a:endParaRPr lang="fi-FI"/>
          </a:p>
        </p:txBody>
      </p:sp>
    </p:spTree>
    <p:extLst>
      <p:ext uri="{BB962C8B-B14F-4D97-AF65-F5344CB8AC3E}">
        <p14:creationId xmlns:p14="http://schemas.microsoft.com/office/powerpoint/2010/main" val="3047693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Kansi vihreä">
    <p:bg>
      <p:bgPr>
        <a:solidFill>
          <a:schemeClr val="accent3"/>
        </a:solidFill>
        <a:effectLst/>
      </p:bgPr>
    </p:bg>
    <p:spTree>
      <p:nvGrpSpPr>
        <p:cNvPr id="1" name=""/>
        <p:cNvGrpSpPr/>
        <p:nvPr/>
      </p:nvGrpSpPr>
      <p:grpSpPr>
        <a:xfrm>
          <a:off x="0" y="0"/>
          <a:ext cx="0" cy="0"/>
          <a:chOff x="0" y="0"/>
          <a:chExt cx="0" cy="0"/>
        </a:xfrm>
      </p:grpSpPr>
      <p:pic>
        <p:nvPicPr>
          <p:cNvPr id="10" name="Kuva 9">
            <a:extLst>
              <a:ext uri="{FF2B5EF4-FFF2-40B4-BE49-F238E27FC236}">
                <a16:creationId xmlns:a16="http://schemas.microsoft.com/office/drawing/2014/main" id="{00CD615E-AD02-404E-9366-4F6C0E1C1A7F}"/>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936273" y="569325"/>
            <a:ext cx="1467562" cy="1151029"/>
          </a:xfrm>
          <a:prstGeom prst="rect">
            <a:avLst/>
          </a:prstGeom>
        </p:spPr>
      </p:pic>
      <p:sp>
        <p:nvSpPr>
          <p:cNvPr id="7" name="Otsikko 1">
            <a:extLst>
              <a:ext uri="{FF2B5EF4-FFF2-40B4-BE49-F238E27FC236}">
                <a16:creationId xmlns:a16="http://schemas.microsoft.com/office/drawing/2014/main" id="{DD75304E-5CA5-4177-922B-ABFEB5E82811}"/>
              </a:ext>
            </a:extLst>
          </p:cNvPr>
          <p:cNvSpPr>
            <a:spLocks noGrp="1"/>
          </p:cNvSpPr>
          <p:nvPr>
            <p:ph type="ctrTitle"/>
          </p:nvPr>
        </p:nvSpPr>
        <p:spPr>
          <a:xfrm>
            <a:off x="713264" y="2127632"/>
            <a:ext cx="4022225" cy="2903494"/>
          </a:xfrm>
        </p:spPr>
        <p:txBody>
          <a:bodyPr anchor="b">
            <a:normAutofit/>
          </a:bodyPr>
          <a:lstStyle>
            <a:lvl1pPr algn="l">
              <a:defRPr sz="4000" b="1">
                <a:solidFill>
                  <a:schemeClr val="bg1"/>
                </a:solidFill>
              </a:defRPr>
            </a:lvl1pPr>
          </a:lstStyle>
          <a:p>
            <a:r>
              <a:rPr lang="fi-FI"/>
              <a:t>Muokkaa ots. perustyyl. napsautt.</a:t>
            </a:r>
          </a:p>
        </p:txBody>
      </p:sp>
      <p:sp>
        <p:nvSpPr>
          <p:cNvPr id="8" name="Alaotsikko 2">
            <a:extLst>
              <a:ext uri="{FF2B5EF4-FFF2-40B4-BE49-F238E27FC236}">
                <a16:creationId xmlns:a16="http://schemas.microsoft.com/office/drawing/2014/main" id="{FEE7833F-9BA6-4E59-9D9A-021D049712FD}"/>
              </a:ext>
            </a:extLst>
          </p:cNvPr>
          <p:cNvSpPr>
            <a:spLocks noGrp="1"/>
          </p:cNvSpPr>
          <p:nvPr>
            <p:ph type="subTitle" idx="1"/>
          </p:nvPr>
        </p:nvSpPr>
        <p:spPr>
          <a:xfrm>
            <a:off x="713264" y="5342242"/>
            <a:ext cx="4022225" cy="743719"/>
          </a:xfrm>
        </p:spPr>
        <p:txBody>
          <a:bodyPr>
            <a:normAutofit/>
          </a:bodyP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5" name="Kuvan paikkamerkki 19">
            <a:extLst>
              <a:ext uri="{FF2B5EF4-FFF2-40B4-BE49-F238E27FC236}">
                <a16:creationId xmlns:a16="http://schemas.microsoft.com/office/drawing/2014/main" id="{335D7ACF-8734-73F5-79A6-1A2008B90714}"/>
              </a:ext>
              <a:ext uri="{C183D7F6-B498-43B3-948B-1728B52AA6E4}">
                <adec:decorative xmlns:adec="http://schemas.microsoft.com/office/drawing/2017/decorative" xmlns="" val="0"/>
              </a:ext>
            </a:extLst>
          </p:cNvPr>
          <p:cNvSpPr>
            <a:spLocks noGrp="1"/>
          </p:cNvSpPr>
          <p:nvPr>
            <p:ph type="pic" sz="quarter" idx="13" hasCustomPrompt="1"/>
          </p:nvPr>
        </p:nvSpPr>
        <p:spPr>
          <a:xfrm>
            <a:off x="5746936" y="-12548"/>
            <a:ext cx="6455589" cy="6875989"/>
          </a:xfrm>
          <a:custGeom>
            <a:avLst/>
            <a:gdLst>
              <a:gd name="connsiteX0" fmla="*/ 0 w 3431705"/>
              <a:gd name="connsiteY0" fmla="*/ 0 h 6858000"/>
              <a:gd name="connsiteX1" fmla="*/ 3431705 w 3431705"/>
              <a:gd name="connsiteY1" fmla="*/ 0 h 6858000"/>
              <a:gd name="connsiteX2" fmla="*/ 3431705 w 3431705"/>
              <a:gd name="connsiteY2" fmla="*/ 6858000 h 6858000"/>
              <a:gd name="connsiteX3" fmla="*/ 0 w 3431705"/>
              <a:gd name="connsiteY3" fmla="*/ 6858000 h 6858000"/>
              <a:gd name="connsiteX4" fmla="*/ 0 w 3431705"/>
              <a:gd name="connsiteY4" fmla="*/ 0 h 6858000"/>
              <a:gd name="connsiteX0" fmla="*/ 3157 w 3434862"/>
              <a:gd name="connsiteY0" fmla="*/ 0 h 6858000"/>
              <a:gd name="connsiteX1" fmla="*/ 3434862 w 3434862"/>
              <a:gd name="connsiteY1" fmla="*/ 0 h 6858000"/>
              <a:gd name="connsiteX2" fmla="*/ 3434862 w 3434862"/>
              <a:gd name="connsiteY2" fmla="*/ 6858000 h 6858000"/>
              <a:gd name="connsiteX3" fmla="*/ 3157 w 3434862"/>
              <a:gd name="connsiteY3" fmla="*/ 6858000 h 6858000"/>
              <a:gd name="connsiteX4" fmla="*/ 0 w 3434862"/>
              <a:gd name="connsiteY4" fmla="*/ 3124200 h 6858000"/>
              <a:gd name="connsiteX5" fmla="*/ 3157 w 3434862"/>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758837 w 4190542"/>
              <a:gd name="connsiteY0" fmla="*/ 0 h 6858000"/>
              <a:gd name="connsiteX1" fmla="*/ 4190542 w 4190542"/>
              <a:gd name="connsiteY1" fmla="*/ 0 h 6858000"/>
              <a:gd name="connsiteX2" fmla="*/ 4190542 w 4190542"/>
              <a:gd name="connsiteY2" fmla="*/ 6858000 h 6858000"/>
              <a:gd name="connsiteX3" fmla="*/ 758837 w 4190542"/>
              <a:gd name="connsiteY3" fmla="*/ 6858000 h 6858000"/>
              <a:gd name="connsiteX4" fmla="*/ 0 w 4190542"/>
              <a:gd name="connsiteY4" fmla="*/ 3548525 h 6858000"/>
              <a:gd name="connsiteX5" fmla="*/ 758837 w 4190542"/>
              <a:gd name="connsiteY5" fmla="*/ 0 h 6858000"/>
              <a:gd name="connsiteX0" fmla="*/ 647519 w 4079224"/>
              <a:gd name="connsiteY0" fmla="*/ 0 h 6858000"/>
              <a:gd name="connsiteX1" fmla="*/ 4079224 w 4079224"/>
              <a:gd name="connsiteY1" fmla="*/ 0 h 6858000"/>
              <a:gd name="connsiteX2" fmla="*/ 4079224 w 4079224"/>
              <a:gd name="connsiteY2" fmla="*/ 6858000 h 6858000"/>
              <a:gd name="connsiteX3" fmla="*/ 647519 w 4079224"/>
              <a:gd name="connsiteY3" fmla="*/ 6858000 h 6858000"/>
              <a:gd name="connsiteX4" fmla="*/ 0 w 4079224"/>
              <a:gd name="connsiteY4" fmla="*/ 3528647 h 6858000"/>
              <a:gd name="connsiteX5" fmla="*/ 647519 w 4079224"/>
              <a:gd name="connsiteY5" fmla="*/ 0 h 6858000"/>
              <a:gd name="connsiteX0" fmla="*/ 648002 w 4079707"/>
              <a:gd name="connsiteY0" fmla="*/ 0 h 6858000"/>
              <a:gd name="connsiteX1" fmla="*/ 4079707 w 4079707"/>
              <a:gd name="connsiteY1" fmla="*/ 0 h 6858000"/>
              <a:gd name="connsiteX2" fmla="*/ 4079707 w 4079707"/>
              <a:gd name="connsiteY2" fmla="*/ 6858000 h 6858000"/>
              <a:gd name="connsiteX3" fmla="*/ 648002 w 4079707"/>
              <a:gd name="connsiteY3" fmla="*/ 6858000 h 6858000"/>
              <a:gd name="connsiteX4" fmla="*/ 483 w 4079707"/>
              <a:gd name="connsiteY4" fmla="*/ 3528647 h 6858000"/>
              <a:gd name="connsiteX5" fmla="*/ 648002 w 4079707"/>
              <a:gd name="connsiteY5" fmla="*/ 0 h 6858000"/>
              <a:gd name="connsiteX0" fmla="*/ 647524 w 4079229"/>
              <a:gd name="connsiteY0" fmla="*/ 0 h 6858000"/>
              <a:gd name="connsiteX1" fmla="*/ 4079229 w 4079229"/>
              <a:gd name="connsiteY1" fmla="*/ 0 h 6858000"/>
              <a:gd name="connsiteX2" fmla="*/ 4079229 w 4079229"/>
              <a:gd name="connsiteY2" fmla="*/ 6858000 h 6858000"/>
              <a:gd name="connsiteX3" fmla="*/ 647524 w 4079229"/>
              <a:gd name="connsiteY3" fmla="*/ 6858000 h 6858000"/>
              <a:gd name="connsiteX4" fmla="*/ 5 w 4079229"/>
              <a:gd name="connsiteY4" fmla="*/ 3528647 h 6858000"/>
              <a:gd name="connsiteX5" fmla="*/ 647524 w 4079229"/>
              <a:gd name="connsiteY5" fmla="*/ 0 h 6858000"/>
              <a:gd name="connsiteX0" fmla="*/ 655474 w 4087179"/>
              <a:gd name="connsiteY0" fmla="*/ 0 h 6858000"/>
              <a:gd name="connsiteX1" fmla="*/ 4087179 w 4087179"/>
              <a:gd name="connsiteY1" fmla="*/ 0 h 6858000"/>
              <a:gd name="connsiteX2" fmla="*/ 4087179 w 4087179"/>
              <a:gd name="connsiteY2" fmla="*/ 6858000 h 6858000"/>
              <a:gd name="connsiteX3" fmla="*/ 655474 w 4087179"/>
              <a:gd name="connsiteY3" fmla="*/ 6858000 h 6858000"/>
              <a:gd name="connsiteX4" fmla="*/ 4 w 4087179"/>
              <a:gd name="connsiteY4" fmla="*/ 3405402 h 6858000"/>
              <a:gd name="connsiteX5" fmla="*/ 655474 w 4087179"/>
              <a:gd name="connsiteY5" fmla="*/ 0 h 6858000"/>
              <a:gd name="connsiteX0" fmla="*/ 655836 w 4087541"/>
              <a:gd name="connsiteY0" fmla="*/ 0 h 6858000"/>
              <a:gd name="connsiteX1" fmla="*/ 4087541 w 4087541"/>
              <a:gd name="connsiteY1" fmla="*/ 0 h 6858000"/>
              <a:gd name="connsiteX2" fmla="*/ 4087541 w 4087541"/>
              <a:gd name="connsiteY2" fmla="*/ 6858000 h 6858000"/>
              <a:gd name="connsiteX3" fmla="*/ 655836 w 4087541"/>
              <a:gd name="connsiteY3" fmla="*/ 6858000 h 6858000"/>
              <a:gd name="connsiteX4" fmla="*/ 366 w 4087541"/>
              <a:gd name="connsiteY4" fmla="*/ 3405402 h 6858000"/>
              <a:gd name="connsiteX5" fmla="*/ 655836 w 4087541"/>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6086309"/>
              <a:gd name="connsiteY0" fmla="*/ 4483 h 6862483"/>
              <a:gd name="connsiteX1" fmla="*/ 6086309 w 6086309"/>
              <a:gd name="connsiteY1" fmla="*/ 0 h 6862483"/>
              <a:gd name="connsiteX2" fmla="*/ 4087180 w 6086309"/>
              <a:gd name="connsiteY2" fmla="*/ 6862483 h 6862483"/>
              <a:gd name="connsiteX3" fmla="*/ 655475 w 6086309"/>
              <a:gd name="connsiteY3" fmla="*/ 6862483 h 6862483"/>
              <a:gd name="connsiteX4" fmla="*/ 5 w 6086309"/>
              <a:gd name="connsiteY4" fmla="*/ 3409885 h 6862483"/>
              <a:gd name="connsiteX5" fmla="*/ 655475 w 6086309"/>
              <a:gd name="connsiteY5" fmla="*/ 4483 h 6862483"/>
              <a:gd name="connsiteX0" fmla="*/ 655475 w 6086310"/>
              <a:gd name="connsiteY0" fmla="*/ 4483 h 6866965"/>
              <a:gd name="connsiteX1" fmla="*/ 6086309 w 6086310"/>
              <a:gd name="connsiteY1" fmla="*/ 0 h 6866965"/>
              <a:gd name="connsiteX2" fmla="*/ 6086310 w 6086310"/>
              <a:gd name="connsiteY2" fmla="*/ 6866965 h 6866965"/>
              <a:gd name="connsiteX3" fmla="*/ 655475 w 6086310"/>
              <a:gd name="connsiteY3" fmla="*/ 6862483 h 6866965"/>
              <a:gd name="connsiteX4" fmla="*/ 5 w 6086310"/>
              <a:gd name="connsiteY4" fmla="*/ 3409885 h 6866965"/>
              <a:gd name="connsiteX5" fmla="*/ 655475 w 6086310"/>
              <a:gd name="connsiteY5" fmla="*/ 4483 h 6866965"/>
              <a:gd name="connsiteX0" fmla="*/ 655475 w 6086310"/>
              <a:gd name="connsiteY0" fmla="*/ 4483 h 6866965"/>
              <a:gd name="connsiteX1" fmla="*/ 6086309 w 6086310"/>
              <a:gd name="connsiteY1" fmla="*/ 0 h 6866965"/>
              <a:gd name="connsiteX2" fmla="*/ 6086310 w 6086310"/>
              <a:gd name="connsiteY2" fmla="*/ 6866965 h 6866965"/>
              <a:gd name="connsiteX3" fmla="*/ 655475 w 6086310"/>
              <a:gd name="connsiteY3" fmla="*/ 6862483 h 6866965"/>
              <a:gd name="connsiteX4" fmla="*/ 5 w 6086310"/>
              <a:gd name="connsiteY4" fmla="*/ 3409885 h 6866965"/>
              <a:gd name="connsiteX5" fmla="*/ 655475 w 6086310"/>
              <a:gd name="connsiteY5" fmla="*/ 4483 h 6866965"/>
              <a:gd name="connsiteX0" fmla="*/ 655470 w 6086305"/>
              <a:gd name="connsiteY0" fmla="*/ 4483 h 6866965"/>
              <a:gd name="connsiteX1" fmla="*/ 6086304 w 6086305"/>
              <a:gd name="connsiteY1" fmla="*/ 0 h 6866965"/>
              <a:gd name="connsiteX2" fmla="*/ 6086305 w 6086305"/>
              <a:gd name="connsiteY2" fmla="*/ 6866965 h 6866965"/>
              <a:gd name="connsiteX3" fmla="*/ 655470 w 6086305"/>
              <a:gd name="connsiteY3" fmla="*/ 6862483 h 6866965"/>
              <a:gd name="connsiteX4" fmla="*/ 0 w 6086305"/>
              <a:gd name="connsiteY4" fmla="*/ 3409885 h 6866965"/>
              <a:gd name="connsiteX5" fmla="*/ 655470 w 6086305"/>
              <a:gd name="connsiteY5" fmla="*/ 4483 h 6866965"/>
              <a:gd name="connsiteX0" fmla="*/ 655470 w 6086305"/>
              <a:gd name="connsiteY0" fmla="*/ 0 h 6862482"/>
              <a:gd name="connsiteX1" fmla="*/ 3836880 w 6086305"/>
              <a:gd name="connsiteY1" fmla="*/ 13744 h 6862482"/>
              <a:gd name="connsiteX2" fmla="*/ 6086305 w 6086305"/>
              <a:gd name="connsiteY2" fmla="*/ 6862482 h 6862482"/>
              <a:gd name="connsiteX3" fmla="*/ 655470 w 6086305"/>
              <a:gd name="connsiteY3" fmla="*/ 6858000 h 6862482"/>
              <a:gd name="connsiteX4" fmla="*/ 0 w 6086305"/>
              <a:gd name="connsiteY4" fmla="*/ 3405402 h 6862482"/>
              <a:gd name="connsiteX5" fmla="*/ 655470 w 6086305"/>
              <a:gd name="connsiteY5" fmla="*/ 0 h 6862482"/>
              <a:gd name="connsiteX0" fmla="*/ 655470 w 3864313"/>
              <a:gd name="connsiteY0" fmla="*/ 0 h 6862482"/>
              <a:gd name="connsiteX1" fmla="*/ 3836880 w 3864313"/>
              <a:gd name="connsiteY1" fmla="*/ 13744 h 6862482"/>
              <a:gd name="connsiteX2" fmla="*/ 3864313 w 3864313"/>
              <a:gd name="connsiteY2" fmla="*/ 6862482 h 6862482"/>
              <a:gd name="connsiteX3" fmla="*/ 655470 w 3864313"/>
              <a:gd name="connsiteY3" fmla="*/ 6858000 h 6862482"/>
              <a:gd name="connsiteX4" fmla="*/ 0 w 3864313"/>
              <a:gd name="connsiteY4" fmla="*/ 3405402 h 6862482"/>
              <a:gd name="connsiteX5" fmla="*/ 655470 w 3864313"/>
              <a:gd name="connsiteY5" fmla="*/ 0 h 6862482"/>
              <a:gd name="connsiteX0" fmla="*/ 72639 w 5518655"/>
              <a:gd name="connsiteY0" fmla="*/ 12800 h 6848738"/>
              <a:gd name="connsiteX1" fmla="*/ 5491222 w 5518655"/>
              <a:gd name="connsiteY1" fmla="*/ 0 h 6848738"/>
              <a:gd name="connsiteX2" fmla="*/ 5518655 w 5518655"/>
              <a:gd name="connsiteY2" fmla="*/ 6848738 h 6848738"/>
              <a:gd name="connsiteX3" fmla="*/ 2309812 w 5518655"/>
              <a:gd name="connsiteY3" fmla="*/ 6844256 h 6848738"/>
              <a:gd name="connsiteX4" fmla="*/ 1654342 w 5518655"/>
              <a:gd name="connsiteY4" fmla="*/ 3391658 h 6848738"/>
              <a:gd name="connsiteX5" fmla="*/ 72639 w 5518655"/>
              <a:gd name="connsiteY5" fmla="*/ 12800 h 6848738"/>
              <a:gd name="connsiteX0" fmla="*/ 66096 w 5512112"/>
              <a:gd name="connsiteY0" fmla="*/ 12800 h 6853104"/>
              <a:gd name="connsiteX1" fmla="*/ 5484679 w 5512112"/>
              <a:gd name="connsiteY1" fmla="*/ 0 h 6853104"/>
              <a:gd name="connsiteX2" fmla="*/ 5512112 w 5512112"/>
              <a:gd name="connsiteY2" fmla="*/ 6848738 h 6853104"/>
              <a:gd name="connsiteX3" fmla="*/ 1087028 w 5512112"/>
              <a:gd name="connsiteY3" fmla="*/ 6853104 h 6853104"/>
              <a:gd name="connsiteX4" fmla="*/ 1647799 w 5512112"/>
              <a:gd name="connsiteY4" fmla="*/ 3391658 h 6853104"/>
              <a:gd name="connsiteX5" fmla="*/ 66096 w 5512112"/>
              <a:gd name="connsiteY5" fmla="*/ 12800 h 6853104"/>
              <a:gd name="connsiteX0" fmla="*/ 1035368 w 6481384"/>
              <a:gd name="connsiteY0" fmla="*/ 12800 h 6853104"/>
              <a:gd name="connsiteX1" fmla="*/ 6453951 w 6481384"/>
              <a:gd name="connsiteY1" fmla="*/ 0 h 6853104"/>
              <a:gd name="connsiteX2" fmla="*/ 6481384 w 6481384"/>
              <a:gd name="connsiteY2" fmla="*/ 6848738 h 6853104"/>
              <a:gd name="connsiteX3" fmla="*/ 2056300 w 6481384"/>
              <a:gd name="connsiteY3" fmla="*/ 6853104 h 6853104"/>
              <a:gd name="connsiteX4" fmla="*/ 24791 w 6481384"/>
              <a:gd name="connsiteY4" fmla="*/ 3099669 h 6853104"/>
              <a:gd name="connsiteX5" fmla="*/ 1035368 w 6481384"/>
              <a:gd name="connsiteY5" fmla="*/ 12800 h 6853104"/>
              <a:gd name="connsiteX0" fmla="*/ 1035368 w 6481384"/>
              <a:gd name="connsiteY0" fmla="*/ 12800 h 6853104"/>
              <a:gd name="connsiteX1" fmla="*/ 6453951 w 6481384"/>
              <a:gd name="connsiteY1" fmla="*/ 0 h 6853104"/>
              <a:gd name="connsiteX2" fmla="*/ 6481384 w 6481384"/>
              <a:gd name="connsiteY2" fmla="*/ 6848738 h 6853104"/>
              <a:gd name="connsiteX3" fmla="*/ 2056300 w 6481384"/>
              <a:gd name="connsiteY3" fmla="*/ 6853104 h 6853104"/>
              <a:gd name="connsiteX4" fmla="*/ 24791 w 6481384"/>
              <a:gd name="connsiteY4" fmla="*/ 3099669 h 6853104"/>
              <a:gd name="connsiteX5" fmla="*/ 1035368 w 6481384"/>
              <a:gd name="connsiteY5" fmla="*/ 12800 h 6853104"/>
              <a:gd name="connsiteX0" fmla="*/ 1040792 w 6486808"/>
              <a:gd name="connsiteY0" fmla="*/ 12800 h 6853104"/>
              <a:gd name="connsiteX1" fmla="*/ 6459375 w 6486808"/>
              <a:gd name="connsiteY1" fmla="*/ 0 h 6853104"/>
              <a:gd name="connsiteX2" fmla="*/ 6486808 w 6486808"/>
              <a:gd name="connsiteY2" fmla="*/ 6848738 h 6853104"/>
              <a:gd name="connsiteX3" fmla="*/ 2061724 w 6486808"/>
              <a:gd name="connsiteY3" fmla="*/ 6853104 h 6853104"/>
              <a:gd name="connsiteX4" fmla="*/ 30215 w 6486808"/>
              <a:gd name="connsiteY4" fmla="*/ 3099669 h 6853104"/>
              <a:gd name="connsiteX5" fmla="*/ 1040792 w 6486808"/>
              <a:gd name="connsiteY5" fmla="*/ 12800 h 6853104"/>
              <a:gd name="connsiteX0" fmla="*/ 1011865 w 6457881"/>
              <a:gd name="connsiteY0" fmla="*/ 12800 h 6853104"/>
              <a:gd name="connsiteX1" fmla="*/ 6430448 w 6457881"/>
              <a:gd name="connsiteY1" fmla="*/ 0 h 6853104"/>
              <a:gd name="connsiteX2" fmla="*/ 6457881 w 6457881"/>
              <a:gd name="connsiteY2" fmla="*/ 6848738 h 6853104"/>
              <a:gd name="connsiteX3" fmla="*/ 2032797 w 6457881"/>
              <a:gd name="connsiteY3" fmla="*/ 6853104 h 6853104"/>
              <a:gd name="connsiteX4" fmla="*/ 1288 w 6457881"/>
              <a:gd name="connsiteY4" fmla="*/ 3099669 h 6853104"/>
              <a:gd name="connsiteX5" fmla="*/ 1011865 w 6457881"/>
              <a:gd name="connsiteY5" fmla="*/ 12800 h 6853104"/>
              <a:gd name="connsiteX0" fmla="*/ 1020718 w 6466734"/>
              <a:gd name="connsiteY0" fmla="*/ 12800 h 6853104"/>
              <a:gd name="connsiteX1" fmla="*/ 6439301 w 6466734"/>
              <a:gd name="connsiteY1" fmla="*/ 0 h 6853104"/>
              <a:gd name="connsiteX2" fmla="*/ 6466734 w 6466734"/>
              <a:gd name="connsiteY2" fmla="*/ 6848738 h 6853104"/>
              <a:gd name="connsiteX3" fmla="*/ 2041650 w 6466734"/>
              <a:gd name="connsiteY3" fmla="*/ 6853104 h 6853104"/>
              <a:gd name="connsiteX4" fmla="*/ 1263 w 6466734"/>
              <a:gd name="connsiteY4" fmla="*/ 2975795 h 6853104"/>
              <a:gd name="connsiteX5" fmla="*/ 1020718 w 6466734"/>
              <a:gd name="connsiteY5" fmla="*/ 12800 h 6853104"/>
              <a:gd name="connsiteX0" fmla="*/ 1019459 w 6465475"/>
              <a:gd name="connsiteY0" fmla="*/ 12800 h 6853104"/>
              <a:gd name="connsiteX1" fmla="*/ 6438042 w 6465475"/>
              <a:gd name="connsiteY1" fmla="*/ 0 h 6853104"/>
              <a:gd name="connsiteX2" fmla="*/ 6465475 w 6465475"/>
              <a:gd name="connsiteY2" fmla="*/ 6848738 h 6853104"/>
              <a:gd name="connsiteX3" fmla="*/ 2040391 w 6465475"/>
              <a:gd name="connsiteY3" fmla="*/ 6853104 h 6853104"/>
              <a:gd name="connsiteX4" fmla="*/ 4 w 6465475"/>
              <a:gd name="connsiteY4" fmla="*/ 2975795 h 6853104"/>
              <a:gd name="connsiteX5" fmla="*/ 1019459 w 6465475"/>
              <a:gd name="connsiteY5" fmla="*/ 12800 h 6853104"/>
              <a:gd name="connsiteX0" fmla="*/ 1021568 w 6467584"/>
              <a:gd name="connsiteY0" fmla="*/ 12800 h 6853104"/>
              <a:gd name="connsiteX1" fmla="*/ 6440151 w 6467584"/>
              <a:gd name="connsiteY1" fmla="*/ 0 h 6853104"/>
              <a:gd name="connsiteX2" fmla="*/ 6467584 w 6467584"/>
              <a:gd name="connsiteY2" fmla="*/ 6848738 h 6853104"/>
              <a:gd name="connsiteX3" fmla="*/ 2042500 w 6467584"/>
              <a:gd name="connsiteY3" fmla="*/ 6853104 h 6853104"/>
              <a:gd name="connsiteX4" fmla="*/ 2113 w 6467584"/>
              <a:gd name="connsiteY4" fmla="*/ 2975795 h 6853104"/>
              <a:gd name="connsiteX5" fmla="*/ 1021568 w 6467584"/>
              <a:gd name="connsiteY5" fmla="*/ 12800 h 6853104"/>
              <a:gd name="connsiteX0" fmla="*/ 1054788 w 6500804"/>
              <a:gd name="connsiteY0" fmla="*/ 12800 h 6853104"/>
              <a:gd name="connsiteX1" fmla="*/ 6473371 w 6500804"/>
              <a:gd name="connsiteY1" fmla="*/ 0 h 6853104"/>
              <a:gd name="connsiteX2" fmla="*/ 6500804 w 6500804"/>
              <a:gd name="connsiteY2" fmla="*/ 6848738 h 6853104"/>
              <a:gd name="connsiteX3" fmla="*/ 2191130 w 6500804"/>
              <a:gd name="connsiteY3" fmla="*/ 6853104 h 6853104"/>
              <a:gd name="connsiteX4" fmla="*/ 35333 w 6500804"/>
              <a:gd name="connsiteY4" fmla="*/ 2975795 h 6853104"/>
              <a:gd name="connsiteX5" fmla="*/ 1054788 w 6500804"/>
              <a:gd name="connsiteY5" fmla="*/ 12800 h 6853104"/>
              <a:gd name="connsiteX0" fmla="*/ 1054788 w 6500804"/>
              <a:gd name="connsiteY0" fmla="*/ 12800 h 6853104"/>
              <a:gd name="connsiteX1" fmla="*/ 6473371 w 6500804"/>
              <a:gd name="connsiteY1" fmla="*/ 0 h 6853104"/>
              <a:gd name="connsiteX2" fmla="*/ 6500804 w 6500804"/>
              <a:gd name="connsiteY2" fmla="*/ 6848738 h 6853104"/>
              <a:gd name="connsiteX3" fmla="*/ 2191130 w 6500804"/>
              <a:gd name="connsiteY3" fmla="*/ 6853104 h 6853104"/>
              <a:gd name="connsiteX4" fmla="*/ 35333 w 6500804"/>
              <a:gd name="connsiteY4" fmla="*/ 2975795 h 6853104"/>
              <a:gd name="connsiteX5" fmla="*/ 1054788 w 6500804"/>
              <a:gd name="connsiteY5" fmla="*/ 12800 h 6853104"/>
              <a:gd name="connsiteX0" fmla="*/ 1012486 w 6458502"/>
              <a:gd name="connsiteY0" fmla="*/ 12800 h 6853104"/>
              <a:gd name="connsiteX1" fmla="*/ 6431069 w 6458502"/>
              <a:gd name="connsiteY1" fmla="*/ 0 h 6853104"/>
              <a:gd name="connsiteX2" fmla="*/ 6458502 w 6458502"/>
              <a:gd name="connsiteY2" fmla="*/ 6848738 h 6853104"/>
              <a:gd name="connsiteX3" fmla="*/ 2148828 w 6458502"/>
              <a:gd name="connsiteY3" fmla="*/ 6853104 h 6853104"/>
              <a:gd name="connsiteX4" fmla="*/ 37419 w 6458502"/>
              <a:gd name="connsiteY4" fmla="*/ 3515530 h 6853104"/>
              <a:gd name="connsiteX5" fmla="*/ 1012486 w 6458502"/>
              <a:gd name="connsiteY5" fmla="*/ 12800 h 6853104"/>
              <a:gd name="connsiteX0" fmla="*/ 990687 w 6436703"/>
              <a:gd name="connsiteY0" fmla="*/ 12800 h 6853104"/>
              <a:gd name="connsiteX1" fmla="*/ 6409270 w 6436703"/>
              <a:gd name="connsiteY1" fmla="*/ 0 h 6853104"/>
              <a:gd name="connsiteX2" fmla="*/ 6436703 w 6436703"/>
              <a:gd name="connsiteY2" fmla="*/ 6848738 h 6853104"/>
              <a:gd name="connsiteX3" fmla="*/ 2127029 w 6436703"/>
              <a:gd name="connsiteY3" fmla="*/ 6853104 h 6853104"/>
              <a:gd name="connsiteX4" fmla="*/ 15620 w 6436703"/>
              <a:gd name="connsiteY4" fmla="*/ 3515530 h 6853104"/>
              <a:gd name="connsiteX5" fmla="*/ 990687 w 6436703"/>
              <a:gd name="connsiteY5" fmla="*/ 12800 h 6853104"/>
              <a:gd name="connsiteX0" fmla="*/ 1016653 w 6462669"/>
              <a:gd name="connsiteY0" fmla="*/ 12800 h 6853104"/>
              <a:gd name="connsiteX1" fmla="*/ 6435236 w 6462669"/>
              <a:gd name="connsiteY1" fmla="*/ 0 h 6853104"/>
              <a:gd name="connsiteX2" fmla="*/ 6462669 w 6462669"/>
              <a:gd name="connsiteY2" fmla="*/ 6848738 h 6853104"/>
              <a:gd name="connsiteX3" fmla="*/ 2152995 w 6462669"/>
              <a:gd name="connsiteY3" fmla="*/ 6853104 h 6853104"/>
              <a:gd name="connsiteX4" fmla="*/ 14953 w 6462669"/>
              <a:gd name="connsiteY4" fmla="*/ 3108517 h 6853104"/>
              <a:gd name="connsiteX5" fmla="*/ 1016653 w 6462669"/>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9349 w 6455365"/>
              <a:gd name="connsiteY0" fmla="*/ 12800 h 6853104"/>
              <a:gd name="connsiteX1" fmla="*/ 6427932 w 6455365"/>
              <a:gd name="connsiteY1" fmla="*/ 0 h 6853104"/>
              <a:gd name="connsiteX2" fmla="*/ 6455365 w 6455365"/>
              <a:gd name="connsiteY2" fmla="*/ 6848738 h 6853104"/>
              <a:gd name="connsiteX3" fmla="*/ 2145691 w 6455365"/>
              <a:gd name="connsiteY3" fmla="*/ 6853104 h 6853104"/>
              <a:gd name="connsiteX4" fmla="*/ 7649 w 6455365"/>
              <a:gd name="connsiteY4" fmla="*/ 3108517 h 6853104"/>
              <a:gd name="connsiteX5" fmla="*/ 1009349 w 6455365"/>
              <a:gd name="connsiteY5" fmla="*/ 12800 h 6853104"/>
              <a:gd name="connsiteX0" fmla="*/ 1010436 w 6456452"/>
              <a:gd name="connsiteY0" fmla="*/ 12800 h 6853104"/>
              <a:gd name="connsiteX1" fmla="*/ 6429019 w 6456452"/>
              <a:gd name="connsiteY1" fmla="*/ 0 h 6853104"/>
              <a:gd name="connsiteX2" fmla="*/ 6456452 w 6456452"/>
              <a:gd name="connsiteY2" fmla="*/ 6848738 h 6853104"/>
              <a:gd name="connsiteX3" fmla="*/ 2146778 w 6456452"/>
              <a:gd name="connsiteY3" fmla="*/ 6853104 h 6853104"/>
              <a:gd name="connsiteX4" fmla="*/ 8736 w 6456452"/>
              <a:gd name="connsiteY4" fmla="*/ 3108517 h 6853104"/>
              <a:gd name="connsiteX5" fmla="*/ 1010436 w 6456452"/>
              <a:gd name="connsiteY5" fmla="*/ 12800 h 6853104"/>
              <a:gd name="connsiteX0" fmla="*/ 1010436 w 6456452"/>
              <a:gd name="connsiteY0" fmla="*/ 12800 h 6853104"/>
              <a:gd name="connsiteX1" fmla="*/ 6446774 w 6456452"/>
              <a:gd name="connsiteY1" fmla="*/ 0 h 6853104"/>
              <a:gd name="connsiteX2" fmla="*/ 6456452 w 6456452"/>
              <a:gd name="connsiteY2" fmla="*/ 6848738 h 6853104"/>
              <a:gd name="connsiteX3" fmla="*/ 2146778 w 6456452"/>
              <a:gd name="connsiteY3" fmla="*/ 6853104 h 6853104"/>
              <a:gd name="connsiteX4" fmla="*/ 8736 w 6456452"/>
              <a:gd name="connsiteY4" fmla="*/ 3108517 h 6853104"/>
              <a:gd name="connsiteX5" fmla="*/ 1010436 w 6456452"/>
              <a:gd name="connsiteY5" fmla="*/ 12800 h 6853104"/>
              <a:gd name="connsiteX0" fmla="*/ 1003404 w 6449420"/>
              <a:gd name="connsiteY0" fmla="*/ 12800 h 6853104"/>
              <a:gd name="connsiteX1" fmla="*/ 6439742 w 6449420"/>
              <a:gd name="connsiteY1" fmla="*/ 0 h 6853104"/>
              <a:gd name="connsiteX2" fmla="*/ 6449420 w 6449420"/>
              <a:gd name="connsiteY2" fmla="*/ 6848738 h 6853104"/>
              <a:gd name="connsiteX3" fmla="*/ 2139746 w 6449420"/>
              <a:gd name="connsiteY3" fmla="*/ 6853104 h 6853104"/>
              <a:gd name="connsiteX4" fmla="*/ 1704 w 6449420"/>
              <a:gd name="connsiteY4" fmla="*/ 3108517 h 6853104"/>
              <a:gd name="connsiteX5" fmla="*/ 1003404 w 6449420"/>
              <a:gd name="connsiteY5" fmla="*/ 12800 h 6853104"/>
              <a:gd name="connsiteX0" fmla="*/ 252471 w 5698487"/>
              <a:gd name="connsiteY0" fmla="*/ 12800 h 6853104"/>
              <a:gd name="connsiteX1" fmla="*/ 5688809 w 5698487"/>
              <a:gd name="connsiteY1" fmla="*/ 0 h 6853104"/>
              <a:gd name="connsiteX2" fmla="*/ 5698487 w 5698487"/>
              <a:gd name="connsiteY2" fmla="*/ 6848738 h 6853104"/>
              <a:gd name="connsiteX3" fmla="*/ 1388813 w 5698487"/>
              <a:gd name="connsiteY3" fmla="*/ 6853104 h 6853104"/>
              <a:gd name="connsiteX4" fmla="*/ 252471 w 5698487"/>
              <a:gd name="connsiteY4" fmla="*/ 12800 h 6853104"/>
              <a:gd name="connsiteX0" fmla="*/ 976752 w 6422768"/>
              <a:gd name="connsiteY0" fmla="*/ 12800 h 6853104"/>
              <a:gd name="connsiteX1" fmla="*/ 6413090 w 6422768"/>
              <a:gd name="connsiteY1" fmla="*/ 0 h 6853104"/>
              <a:gd name="connsiteX2" fmla="*/ 6422768 w 6422768"/>
              <a:gd name="connsiteY2" fmla="*/ 6848738 h 6853104"/>
              <a:gd name="connsiteX3" fmla="*/ 2113094 w 6422768"/>
              <a:gd name="connsiteY3" fmla="*/ 6853104 h 6853104"/>
              <a:gd name="connsiteX4" fmla="*/ 976752 w 6422768"/>
              <a:gd name="connsiteY4" fmla="*/ 12800 h 6853104"/>
              <a:gd name="connsiteX0" fmla="*/ 1037564 w 6483580"/>
              <a:gd name="connsiteY0" fmla="*/ 12800 h 6853104"/>
              <a:gd name="connsiteX1" fmla="*/ 6473902 w 6483580"/>
              <a:gd name="connsiteY1" fmla="*/ 0 h 6853104"/>
              <a:gd name="connsiteX2" fmla="*/ 6483580 w 6483580"/>
              <a:gd name="connsiteY2" fmla="*/ 6848738 h 6853104"/>
              <a:gd name="connsiteX3" fmla="*/ 2173906 w 6483580"/>
              <a:gd name="connsiteY3" fmla="*/ 6853104 h 6853104"/>
              <a:gd name="connsiteX4" fmla="*/ 1037564 w 6483580"/>
              <a:gd name="connsiteY4" fmla="*/ 12800 h 6853104"/>
              <a:gd name="connsiteX0" fmla="*/ 1010329 w 6456345"/>
              <a:gd name="connsiteY0" fmla="*/ 12800 h 6853104"/>
              <a:gd name="connsiteX1" fmla="*/ 6446667 w 6456345"/>
              <a:gd name="connsiteY1" fmla="*/ 0 h 6853104"/>
              <a:gd name="connsiteX2" fmla="*/ 6456345 w 6456345"/>
              <a:gd name="connsiteY2" fmla="*/ 6848738 h 6853104"/>
              <a:gd name="connsiteX3" fmla="*/ 2146671 w 6456345"/>
              <a:gd name="connsiteY3" fmla="*/ 6853104 h 6853104"/>
              <a:gd name="connsiteX4" fmla="*/ 1010329 w 6456345"/>
              <a:gd name="connsiteY4" fmla="*/ 12800 h 6853104"/>
              <a:gd name="connsiteX0" fmla="*/ 1042634 w 6426506"/>
              <a:gd name="connsiteY0" fmla="*/ 12800 h 6853104"/>
              <a:gd name="connsiteX1" fmla="*/ 6416828 w 6426506"/>
              <a:gd name="connsiteY1" fmla="*/ 0 h 6853104"/>
              <a:gd name="connsiteX2" fmla="*/ 6426506 w 6426506"/>
              <a:gd name="connsiteY2" fmla="*/ 6848738 h 6853104"/>
              <a:gd name="connsiteX3" fmla="*/ 2116832 w 6426506"/>
              <a:gd name="connsiteY3" fmla="*/ 6853104 h 6853104"/>
              <a:gd name="connsiteX4" fmla="*/ 1042634 w 6426506"/>
              <a:gd name="connsiteY4" fmla="*/ 12800 h 6853104"/>
              <a:gd name="connsiteX0" fmla="*/ 1074957 w 6458829"/>
              <a:gd name="connsiteY0" fmla="*/ 12800 h 6853104"/>
              <a:gd name="connsiteX1" fmla="*/ 6449151 w 6458829"/>
              <a:gd name="connsiteY1" fmla="*/ 0 h 6853104"/>
              <a:gd name="connsiteX2" fmla="*/ 6458829 w 6458829"/>
              <a:gd name="connsiteY2" fmla="*/ 6848738 h 6853104"/>
              <a:gd name="connsiteX3" fmla="*/ 2149155 w 6458829"/>
              <a:gd name="connsiteY3" fmla="*/ 6853104 h 6853104"/>
              <a:gd name="connsiteX4" fmla="*/ 1074957 w 6458829"/>
              <a:gd name="connsiteY4" fmla="*/ 12800 h 6853104"/>
              <a:gd name="connsiteX0" fmla="*/ 1088793 w 6472665"/>
              <a:gd name="connsiteY0" fmla="*/ 12800 h 6853104"/>
              <a:gd name="connsiteX1" fmla="*/ 6462987 w 6472665"/>
              <a:gd name="connsiteY1" fmla="*/ 0 h 6853104"/>
              <a:gd name="connsiteX2" fmla="*/ 6472665 w 6472665"/>
              <a:gd name="connsiteY2" fmla="*/ 6848738 h 6853104"/>
              <a:gd name="connsiteX3" fmla="*/ 2136358 w 6472665"/>
              <a:gd name="connsiteY3" fmla="*/ 6853104 h 6853104"/>
              <a:gd name="connsiteX4" fmla="*/ 1088793 w 6472665"/>
              <a:gd name="connsiteY4" fmla="*/ 12800 h 6853104"/>
              <a:gd name="connsiteX0" fmla="*/ 1078539 w 6462411"/>
              <a:gd name="connsiteY0" fmla="*/ 12800 h 6853104"/>
              <a:gd name="connsiteX1" fmla="*/ 6452733 w 6462411"/>
              <a:gd name="connsiteY1" fmla="*/ 0 h 6853104"/>
              <a:gd name="connsiteX2" fmla="*/ 6462411 w 6462411"/>
              <a:gd name="connsiteY2" fmla="*/ 6848738 h 6853104"/>
              <a:gd name="connsiteX3" fmla="*/ 2126104 w 6462411"/>
              <a:gd name="connsiteY3" fmla="*/ 6853104 h 6853104"/>
              <a:gd name="connsiteX4" fmla="*/ 1078539 w 6462411"/>
              <a:gd name="connsiteY4" fmla="*/ 12800 h 6853104"/>
              <a:gd name="connsiteX0" fmla="*/ 1071717 w 6455589"/>
              <a:gd name="connsiteY0" fmla="*/ 12800 h 6853104"/>
              <a:gd name="connsiteX1" fmla="*/ 6445911 w 6455589"/>
              <a:gd name="connsiteY1" fmla="*/ 0 h 6853104"/>
              <a:gd name="connsiteX2" fmla="*/ 6455589 w 6455589"/>
              <a:gd name="connsiteY2" fmla="*/ 6848738 h 6853104"/>
              <a:gd name="connsiteX3" fmla="*/ 2119282 w 6455589"/>
              <a:gd name="connsiteY3" fmla="*/ 6853104 h 6853104"/>
              <a:gd name="connsiteX4" fmla="*/ 1071717 w 6455589"/>
              <a:gd name="connsiteY4" fmla="*/ 12800 h 6853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55589" h="6853104">
                <a:moveTo>
                  <a:pt x="1071717" y="12800"/>
                </a:moveTo>
                <a:lnTo>
                  <a:pt x="6445911" y="0"/>
                </a:lnTo>
                <a:cubicBezTo>
                  <a:pt x="6445911" y="2288988"/>
                  <a:pt x="6455589" y="4559750"/>
                  <a:pt x="6455589" y="6848738"/>
                </a:cubicBezTo>
                <a:lnTo>
                  <a:pt x="2119282" y="6853104"/>
                </a:lnTo>
                <a:cubicBezTo>
                  <a:pt x="-1158726" y="4554678"/>
                  <a:pt x="97599" y="960325"/>
                  <a:pt x="1071717" y="12800"/>
                </a:cubicBezTo>
                <a:close/>
              </a:path>
            </a:pathLst>
          </a:custGeom>
          <a:solidFill>
            <a:schemeClr val="bg1"/>
          </a:solidFill>
        </p:spPr>
        <p:txBody>
          <a:bodyPr anchor="ctr" anchorCtr="0"/>
          <a:lstStyle>
            <a:lvl1pPr marL="0" indent="0" algn="ctr">
              <a:buNone/>
              <a:defRPr/>
            </a:lvl1pPr>
          </a:lstStyle>
          <a:p>
            <a:r>
              <a:rPr lang="fi-FI" dirty="0"/>
              <a:t>Kuva</a:t>
            </a:r>
          </a:p>
        </p:txBody>
      </p:sp>
    </p:spTree>
    <p:extLst>
      <p:ext uri="{BB962C8B-B14F-4D97-AF65-F5344CB8AC3E}">
        <p14:creationId xmlns:p14="http://schemas.microsoft.com/office/powerpoint/2010/main" val="981177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ansi violetti">
    <p:bg>
      <p:bgPr>
        <a:solidFill>
          <a:schemeClr val="accent5"/>
        </a:solidFill>
        <a:effectLst/>
      </p:bgPr>
    </p:bg>
    <p:spTree>
      <p:nvGrpSpPr>
        <p:cNvPr id="1" name=""/>
        <p:cNvGrpSpPr/>
        <p:nvPr/>
      </p:nvGrpSpPr>
      <p:grpSpPr>
        <a:xfrm>
          <a:off x="0" y="0"/>
          <a:ext cx="0" cy="0"/>
          <a:chOff x="0" y="0"/>
          <a:chExt cx="0" cy="0"/>
        </a:xfrm>
      </p:grpSpPr>
      <p:pic>
        <p:nvPicPr>
          <p:cNvPr id="10" name="Kuva 9">
            <a:extLst>
              <a:ext uri="{FF2B5EF4-FFF2-40B4-BE49-F238E27FC236}">
                <a16:creationId xmlns:a16="http://schemas.microsoft.com/office/drawing/2014/main" id="{00CD615E-AD02-404E-9366-4F6C0E1C1A7F}"/>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936273" y="569325"/>
            <a:ext cx="1467562" cy="1151029"/>
          </a:xfrm>
          <a:prstGeom prst="rect">
            <a:avLst/>
          </a:prstGeom>
        </p:spPr>
      </p:pic>
      <p:sp>
        <p:nvSpPr>
          <p:cNvPr id="7" name="Otsikko 1">
            <a:extLst>
              <a:ext uri="{FF2B5EF4-FFF2-40B4-BE49-F238E27FC236}">
                <a16:creationId xmlns:a16="http://schemas.microsoft.com/office/drawing/2014/main" id="{DD75304E-5CA5-4177-922B-ABFEB5E82811}"/>
              </a:ext>
            </a:extLst>
          </p:cNvPr>
          <p:cNvSpPr>
            <a:spLocks noGrp="1"/>
          </p:cNvSpPr>
          <p:nvPr>
            <p:ph type="ctrTitle"/>
          </p:nvPr>
        </p:nvSpPr>
        <p:spPr>
          <a:xfrm>
            <a:off x="713264" y="2127632"/>
            <a:ext cx="4022225" cy="2903494"/>
          </a:xfrm>
        </p:spPr>
        <p:txBody>
          <a:bodyPr anchor="b">
            <a:normAutofit/>
          </a:bodyPr>
          <a:lstStyle>
            <a:lvl1pPr algn="l">
              <a:defRPr sz="4000" b="1">
                <a:solidFill>
                  <a:schemeClr val="bg1"/>
                </a:solidFill>
              </a:defRPr>
            </a:lvl1pPr>
          </a:lstStyle>
          <a:p>
            <a:r>
              <a:rPr lang="fi-FI"/>
              <a:t>Muokkaa ots. perustyyl. napsautt.</a:t>
            </a:r>
          </a:p>
        </p:txBody>
      </p:sp>
      <p:sp>
        <p:nvSpPr>
          <p:cNvPr id="8" name="Alaotsikko 2">
            <a:extLst>
              <a:ext uri="{FF2B5EF4-FFF2-40B4-BE49-F238E27FC236}">
                <a16:creationId xmlns:a16="http://schemas.microsoft.com/office/drawing/2014/main" id="{FEE7833F-9BA6-4E59-9D9A-021D049712FD}"/>
              </a:ext>
            </a:extLst>
          </p:cNvPr>
          <p:cNvSpPr>
            <a:spLocks noGrp="1"/>
          </p:cNvSpPr>
          <p:nvPr>
            <p:ph type="subTitle" idx="1"/>
          </p:nvPr>
        </p:nvSpPr>
        <p:spPr>
          <a:xfrm>
            <a:off x="713264" y="5342242"/>
            <a:ext cx="4022225" cy="743719"/>
          </a:xfrm>
        </p:spPr>
        <p:txBody>
          <a:bodyPr>
            <a:normAutofit/>
          </a:bodyP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5" name="Kuvan paikkamerkki 19">
            <a:extLst>
              <a:ext uri="{FF2B5EF4-FFF2-40B4-BE49-F238E27FC236}">
                <a16:creationId xmlns:a16="http://schemas.microsoft.com/office/drawing/2014/main" id="{1AF91F83-60BA-F979-0BFA-C0D6795B6D72}"/>
              </a:ext>
              <a:ext uri="{C183D7F6-B498-43B3-948B-1728B52AA6E4}">
                <adec:decorative xmlns:adec="http://schemas.microsoft.com/office/drawing/2017/decorative" xmlns="" val="0"/>
              </a:ext>
            </a:extLst>
          </p:cNvPr>
          <p:cNvSpPr>
            <a:spLocks noGrp="1"/>
          </p:cNvSpPr>
          <p:nvPr>
            <p:ph type="pic" sz="quarter" idx="13" hasCustomPrompt="1"/>
          </p:nvPr>
        </p:nvSpPr>
        <p:spPr>
          <a:xfrm>
            <a:off x="5746936" y="-12548"/>
            <a:ext cx="6455589" cy="6875989"/>
          </a:xfrm>
          <a:custGeom>
            <a:avLst/>
            <a:gdLst>
              <a:gd name="connsiteX0" fmla="*/ 0 w 3431705"/>
              <a:gd name="connsiteY0" fmla="*/ 0 h 6858000"/>
              <a:gd name="connsiteX1" fmla="*/ 3431705 w 3431705"/>
              <a:gd name="connsiteY1" fmla="*/ 0 h 6858000"/>
              <a:gd name="connsiteX2" fmla="*/ 3431705 w 3431705"/>
              <a:gd name="connsiteY2" fmla="*/ 6858000 h 6858000"/>
              <a:gd name="connsiteX3" fmla="*/ 0 w 3431705"/>
              <a:gd name="connsiteY3" fmla="*/ 6858000 h 6858000"/>
              <a:gd name="connsiteX4" fmla="*/ 0 w 3431705"/>
              <a:gd name="connsiteY4" fmla="*/ 0 h 6858000"/>
              <a:gd name="connsiteX0" fmla="*/ 3157 w 3434862"/>
              <a:gd name="connsiteY0" fmla="*/ 0 h 6858000"/>
              <a:gd name="connsiteX1" fmla="*/ 3434862 w 3434862"/>
              <a:gd name="connsiteY1" fmla="*/ 0 h 6858000"/>
              <a:gd name="connsiteX2" fmla="*/ 3434862 w 3434862"/>
              <a:gd name="connsiteY2" fmla="*/ 6858000 h 6858000"/>
              <a:gd name="connsiteX3" fmla="*/ 3157 w 3434862"/>
              <a:gd name="connsiteY3" fmla="*/ 6858000 h 6858000"/>
              <a:gd name="connsiteX4" fmla="*/ 0 w 3434862"/>
              <a:gd name="connsiteY4" fmla="*/ 3124200 h 6858000"/>
              <a:gd name="connsiteX5" fmla="*/ 3157 w 3434862"/>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758837 w 4190542"/>
              <a:gd name="connsiteY0" fmla="*/ 0 h 6858000"/>
              <a:gd name="connsiteX1" fmla="*/ 4190542 w 4190542"/>
              <a:gd name="connsiteY1" fmla="*/ 0 h 6858000"/>
              <a:gd name="connsiteX2" fmla="*/ 4190542 w 4190542"/>
              <a:gd name="connsiteY2" fmla="*/ 6858000 h 6858000"/>
              <a:gd name="connsiteX3" fmla="*/ 758837 w 4190542"/>
              <a:gd name="connsiteY3" fmla="*/ 6858000 h 6858000"/>
              <a:gd name="connsiteX4" fmla="*/ 0 w 4190542"/>
              <a:gd name="connsiteY4" fmla="*/ 3548525 h 6858000"/>
              <a:gd name="connsiteX5" fmla="*/ 758837 w 4190542"/>
              <a:gd name="connsiteY5" fmla="*/ 0 h 6858000"/>
              <a:gd name="connsiteX0" fmla="*/ 647519 w 4079224"/>
              <a:gd name="connsiteY0" fmla="*/ 0 h 6858000"/>
              <a:gd name="connsiteX1" fmla="*/ 4079224 w 4079224"/>
              <a:gd name="connsiteY1" fmla="*/ 0 h 6858000"/>
              <a:gd name="connsiteX2" fmla="*/ 4079224 w 4079224"/>
              <a:gd name="connsiteY2" fmla="*/ 6858000 h 6858000"/>
              <a:gd name="connsiteX3" fmla="*/ 647519 w 4079224"/>
              <a:gd name="connsiteY3" fmla="*/ 6858000 h 6858000"/>
              <a:gd name="connsiteX4" fmla="*/ 0 w 4079224"/>
              <a:gd name="connsiteY4" fmla="*/ 3528647 h 6858000"/>
              <a:gd name="connsiteX5" fmla="*/ 647519 w 4079224"/>
              <a:gd name="connsiteY5" fmla="*/ 0 h 6858000"/>
              <a:gd name="connsiteX0" fmla="*/ 648002 w 4079707"/>
              <a:gd name="connsiteY0" fmla="*/ 0 h 6858000"/>
              <a:gd name="connsiteX1" fmla="*/ 4079707 w 4079707"/>
              <a:gd name="connsiteY1" fmla="*/ 0 h 6858000"/>
              <a:gd name="connsiteX2" fmla="*/ 4079707 w 4079707"/>
              <a:gd name="connsiteY2" fmla="*/ 6858000 h 6858000"/>
              <a:gd name="connsiteX3" fmla="*/ 648002 w 4079707"/>
              <a:gd name="connsiteY3" fmla="*/ 6858000 h 6858000"/>
              <a:gd name="connsiteX4" fmla="*/ 483 w 4079707"/>
              <a:gd name="connsiteY4" fmla="*/ 3528647 h 6858000"/>
              <a:gd name="connsiteX5" fmla="*/ 648002 w 4079707"/>
              <a:gd name="connsiteY5" fmla="*/ 0 h 6858000"/>
              <a:gd name="connsiteX0" fmla="*/ 647524 w 4079229"/>
              <a:gd name="connsiteY0" fmla="*/ 0 h 6858000"/>
              <a:gd name="connsiteX1" fmla="*/ 4079229 w 4079229"/>
              <a:gd name="connsiteY1" fmla="*/ 0 h 6858000"/>
              <a:gd name="connsiteX2" fmla="*/ 4079229 w 4079229"/>
              <a:gd name="connsiteY2" fmla="*/ 6858000 h 6858000"/>
              <a:gd name="connsiteX3" fmla="*/ 647524 w 4079229"/>
              <a:gd name="connsiteY3" fmla="*/ 6858000 h 6858000"/>
              <a:gd name="connsiteX4" fmla="*/ 5 w 4079229"/>
              <a:gd name="connsiteY4" fmla="*/ 3528647 h 6858000"/>
              <a:gd name="connsiteX5" fmla="*/ 647524 w 4079229"/>
              <a:gd name="connsiteY5" fmla="*/ 0 h 6858000"/>
              <a:gd name="connsiteX0" fmla="*/ 655474 w 4087179"/>
              <a:gd name="connsiteY0" fmla="*/ 0 h 6858000"/>
              <a:gd name="connsiteX1" fmla="*/ 4087179 w 4087179"/>
              <a:gd name="connsiteY1" fmla="*/ 0 h 6858000"/>
              <a:gd name="connsiteX2" fmla="*/ 4087179 w 4087179"/>
              <a:gd name="connsiteY2" fmla="*/ 6858000 h 6858000"/>
              <a:gd name="connsiteX3" fmla="*/ 655474 w 4087179"/>
              <a:gd name="connsiteY3" fmla="*/ 6858000 h 6858000"/>
              <a:gd name="connsiteX4" fmla="*/ 4 w 4087179"/>
              <a:gd name="connsiteY4" fmla="*/ 3405402 h 6858000"/>
              <a:gd name="connsiteX5" fmla="*/ 655474 w 4087179"/>
              <a:gd name="connsiteY5" fmla="*/ 0 h 6858000"/>
              <a:gd name="connsiteX0" fmla="*/ 655836 w 4087541"/>
              <a:gd name="connsiteY0" fmla="*/ 0 h 6858000"/>
              <a:gd name="connsiteX1" fmla="*/ 4087541 w 4087541"/>
              <a:gd name="connsiteY1" fmla="*/ 0 h 6858000"/>
              <a:gd name="connsiteX2" fmla="*/ 4087541 w 4087541"/>
              <a:gd name="connsiteY2" fmla="*/ 6858000 h 6858000"/>
              <a:gd name="connsiteX3" fmla="*/ 655836 w 4087541"/>
              <a:gd name="connsiteY3" fmla="*/ 6858000 h 6858000"/>
              <a:gd name="connsiteX4" fmla="*/ 366 w 4087541"/>
              <a:gd name="connsiteY4" fmla="*/ 3405402 h 6858000"/>
              <a:gd name="connsiteX5" fmla="*/ 655836 w 4087541"/>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6086309"/>
              <a:gd name="connsiteY0" fmla="*/ 4483 h 6862483"/>
              <a:gd name="connsiteX1" fmla="*/ 6086309 w 6086309"/>
              <a:gd name="connsiteY1" fmla="*/ 0 h 6862483"/>
              <a:gd name="connsiteX2" fmla="*/ 4087180 w 6086309"/>
              <a:gd name="connsiteY2" fmla="*/ 6862483 h 6862483"/>
              <a:gd name="connsiteX3" fmla="*/ 655475 w 6086309"/>
              <a:gd name="connsiteY3" fmla="*/ 6862483 h 6862483"/>
              <a:gd name="connsiteX4" fmla="*/ 5 w 6086309"/>
              <a:gd name="connsiteY4" fmla="*/ 3409885 h 6862483"/>
              <a:gd name="connsiteX5" fmla="*/ 655475 w 6086309"/>
              <a:gd name="connsiteY5" fmla="*/ 4483 h 6862483"/>
              <a:gd name="connsiteX0" fmla="*/ 655475 w 6086310"/>
              <a:gd name="connsiteY0" fmla="*/ 4483 h 6866965"/>
              <a:gd name="connsiteX1" fmla="*/ 6086309 w 6086310"/>
              <a:gd name="connsiteY1" fmla="*/ 0 h 6866965"/>
              <a:gd name="connsiteX2" fmla="*/ 6086310 w 6086310"/>
              <a:gd name="connsiteY2" fmla="*/ 6866965 h 6866965"/>
              <a:gd name="connsiteX3" fmla="*/ 655475 w 6086310"/>
              <a:gd name="connsiteY3" fmla="*/ 6862483 h 6866965"/>
              <a:gd name="connsiteX4" fmla="*/ 5 w 6086310"/>
              <a:gd name="connsiteY4" fmla="*/ 3409885 h 6866965"/>
              <a:gd name="connsiteX5" fmla="*/ 655475 w 6086310"/>
              <a:gd name="connsiteY5" fmla="*/ 4483 h 6866965"/>
              <a:gd name="connsiteX0" fmla="*/ 655475 w 6086310"/>
              <a:gd name="connsiteY0" fmla="*/ 4483 h 6866965"/>
              <a:gd name="connsiteX1" fmla="*/ 6086309 w 6086310"/>
              <a:gd name="connsiteY1" fmla="*/ 0 h 6866965"/>
              <a:gd name="connsiteX2" fmla="*/ 6086310 w 6086310"/>
              <a:gd name="connsiteY2" fmla="*/ 6866965 h 6866965"/>
              <a:gd name="connsiteX3" fmla="*/ 655475 w 6086310"/>
              <a:gd name="connsiteY3" fmla="*/ 6862483 h 6866965"/>
              <a:gd name="connsiteX4" fmla="*/ 5 w 6086310"/>
              <a:gd name="connsiteY4" fmla="*/ 3409885 h 6866965"/>
              <a:gd name="connsiteX5" fmla="*/ 655475 w 6086310"/>
              <a:gd name="connsiteY5" fmla="*/ 4483 h 6866965"/>
              <a:gd name="connsiteX0" fmla="*/ 655470 w 6086305"/>
              <a:gd name="connsiteY0" fmla="*/ 4483 h 6866965"/>
              <a:gd name="connsiteX1" fmla="*/ 6086304 w 6086305"/>
              <a:gd name="connsiteY1" fmla="*/ 0 h 6866965"/>
              <a:gd name="connsiteX2" fmla="*/ 6086305 w 6086305"/>
              <a:gd name="connsiteY2" fmla="*/ 6866965 h 6866965"/>
              <a:gd name="connsiteX3" fmla="*/ 655470 w 6086305"/>
              <a:gd name="connsiteY3" fmla="*/ 6862483 h 6866965"/>
              <a:gd name="connsiteX4" fmla="*/ 0 w 6086305"/>
              <a:gd name="connsiteY4" fmla="*/ 3409885 h 6866965"/>
              <a:gd name="connsiteX5" fmla="*/ 655470 w 6086305"/>
              <a:gd name="connsiteY5" fmla="*/ 4483 h 6866965"/>
              <a:gd name="connsiteX0" fmla="*/ 655470 w 6086305"/>
              <a:gd name="connsiteY0" fmla="*/ 0 h 6862482"/>
              <a:gd name="connsiteX1" fmla="*/ 3836880 w 6086305"/>
              <a:gd name="connsiteY1" fmla="*/ 13744 h 6862482"/>
              <a:gd name="connsiteX2" fmla="*/ 6086305 w 6086305"/>
              <a:gd name="connsiteY2" fmla="*/ 6862482 h 6862482"/>
              <a:gd name="connsiteX3" fmla="*/ 655470 w 6086305"/>
              <a:gd name="connsiteY3" fmla="*/ 6858000 h 6862482"/>
              <a:gd name="connsiteX4" fmla="*/ 0 w 6086305"/>
              <a:gd name="connsiteY4" fmla="*/ 3405402 h 6862482"/>
              <a:gd name="connsiteX5" fmla="*/ 655470 w 6086305"/>
              <a:gd name="connsiteY5" fmla="*/ 0 h 6862482"/>
              <a:gd name="connsiteX0" fmla="*/ 655470 w 3864313"/>
              <a:gd name="connsiteY0" fmla="*/ 0 h 6862482"/>
              <a:gd name="connsiteX1" fmla="*/ 3836880 w 3864313"/>
              <a:gd name="connsiteY1" fmla="*/ 13744 h 6862482"/>
              <a:gd name="connsiteX2" fmla="*/ 3864313 w 3864313"/>
              <a:gd name="connsiteY2" fmla="*/ 6862482 h 6862482"/>
              <a:gd name="connsiteX3" fmla="*/ 655470 w 3864313"/>
              <a:gd name="connsiteY3" fmla="*/ 6858000 h 6862482"/>
              <a:gd name="connsiteX4" fmla="*/ 0 w 3864313"/>
              <a:gd name="connsiteY4" fmla="*/ 3405402 h 6862482"/>
              <a:gd name="connsiteX5" fmla="*/ 655470 w 3864313"/>
              <a:gd name="connsiteY5" fmla="*/ 0 h 6862482"/>
              <a:gd name="connsiteX0" fmla="*/ 72639 w 5518655"/>
              <a:gd name="connsiteY0" fmla="*/ 12800 h 6848738"/>
              <a:gd name="connsiteX1" fmla="*/ 5491222 w 5518655"/>
              <a:gd name="connsiteY1" fmla="*/ 0 h 6848738"/>
              <a:gd name="connsiteX2" fmla="*/ 5518655 w 5518655"/>
              <a:gd name="connsiteY2" fmla="*/ 6848738 h 6848738"/>
              <a:gd name="connsiteX3" fmla="*/ 2309812 w 5518655"/>
              <a:gd name="connsiteY3" fmla="*/ 6844256 h 6848738"/>
              <a:gd name="connsiteX4" fmla="*/ 1654342 w 5518655"/>
              <a:gd name="connsiteY4" fmla="*/ 3391658 h 6848738"/>
              <a:gd name="connsiteX5" fmla="*/ 72639 w 5518655"/>
              <a:gd name="connsiteY5" fmla="*/ 12800 h 6848738"/>
              <a:gd name="connsiteX0" fmla="*/ 66096 w 5512112"/>
              <a:gd name="connsiteY0" fmla="*/ 12800 h 6853104"/>
              <a:gd name="connsiteX1" fmla="*/ 5484679 w 5512112"/>
              <a:gd name="connsiteY1" fmla="*/ 0 h 6853104"/>
              <a:gd name="connsiteX2" fmla="*/ 5512112 w 5512112"/>
              <a:gd name="connsiteY2" fmla="*/ 6848738 h 6853104"/>
              <a:gd name="connsiteX3" fmla="*/ 1087028 w 5512112"/>
              <a:gd name="connsiteY3" fmla="*/ 6853104 h 6853104"/>
              <a:gd name="connsiteX4" fmla="*/ 1647799 w 5512112"/>
              <a:gd name="connsiteY4" fmla="*/ 3391658 h 6853104"/>
              <a:gd name="connsiteX5" fmla="*/ 66096 w 5512112"/>
              <a:gd name="connsiteY5" fmla="*/ 12800 h 6853104"/>
              <a:gd name="connsiteX0" fmla="*/ 1035368 w 6481384"/>
              <a:gd name="connsiteY0" fmla="*/ 12800 h 6853104"/>
              <a:gd name="connsiteX1" fmla="*/ 6453951 w 6481384"/>
              <a:gd name="connsiteY1" fmla="*/ 0 h 6853104"/>
              <a:gd name="connsiteX2" fmla="*/ 6481384 w 6481384"/>
              <a:gd name="connsiteY2" fmla="*/ 6848738 h 6853104"/>
              <a:gd name="connsiteX3" fmla="*/ 2056300 w 6481384"/>
              <a:gd name="connsiteY3" fmla="*/ 6853104 h 6853104"/>
              <a:gd name="connsiteX4" fmla="*/ 24791 w 6481384"/>
              <a:gd name="connsiteY4" fmla="*/ 3099669 h 6853104"/>
              <a:gd name="connsiteX5" fmla="*/ 1035368 w 6481384"/>
              <a:gd name="connsiteY5" fmla="*/ 12800 h 6853104"/>
              <a:gd name="connsiteX0" fmla="*/ 1035368 w 6481384"/>
              <a:gd name="connsiteY0" fmla="*/ 12800 h 6853104"/>
              <a:gd name="connsiteX1" fmla="*/ 6453951 w 6481384"/>
              <a:gd name="connsiteY1" fmla="*/ 0 h 6853104"/>
              <a:gd name="connsiteX2" fmla="*/ 6481384 w 6481384"/>
              <a:gd name="connsiteY2" fmla="*/ 6848738 h 6853104"/>
              <a:gd name="connsiteX3" fmla="*/ 2056300 w 6481384"/>
              <a:gd name="connsiteY3" fmla="*/ 6853104 h 6853104"/>
              <a:gd name="connsiteX4" fmla="*/ 24791 w 6481384"/>
              <a:gd name="connsiteY4" fmla="*/ 3099669 h 6853104"/>
              <a:gd name="connsiteX5" fmla="*/ 1035368 w 6481384"/>
              <a:gd name="connsiteY5" fmla="*/ 12800 h 6853104"/>
              <a:gd name="connsiteX0" fmla="*/ 1040792 w 6486808"/>
              <a:gd name="connsiteY0" fmla="*/ 12800 h 6853104"/>
              <a:gd name="connsiteX1" fmla="*/ 6459375 w 6486808"/>
              <a:gd name="connsiteY1" fmla="*/ 0 h 6853104"/>
              <a:gd name="connsiteX2" fmla="*/ 6486808 w 6486808"/>
              <a:gd name="connsiteY2" fmla="*/ 6848738 h 6853104"/>
              <a:gd name="connsiteX3" fmla="*/ 2061724 w 6486808"/>
              <a:gd name="connsiteY3" fmla="*/ 6853104 h 6853104"/>
              <a:gd name="connsiteX4" fmla="*/ 30215 w 6486808"/>
              <a:gd name="connsiteY4" fmla="*/ 3099669 h 6853104"/>
              <a:gd name="connsiteX5" fmla="*/ 1040792 w 6486808"/>
              <a:gd name="connsiteY5" fmla="*/ 12800 h 6853104"/>
              <a:gd name="connsiteX0" fmla="*/ 1011865 w 6457881"/>
              <a:gd name="connsiteY0" fmla="*/ 12800 h 6853104"/>
              <a:gd name="connsiteX1" fmla="*/ 6430448 w 6457881"/>
              <a:gd name="connsiteY1" fmla="*/ 0 h 6853104"/>
              <a:gd name="connsiteX2" fmla="*/ 6457881 w 6457881"/>
              <a:gd name="connsiteY2" fmla="*/ 6848738 h 6853104"/>
              <a:gd name="connsiteX3" fmla="*/ 2032797 w 6457881"/>
              <a:gd name="connsiteY3" fmla="*/ 6853104 h 6853104"/>
              <a:gd name="connsiteX4" fmla="*/ 1288 w 6457881"/>
              <a:gd name="connsiteY4" fmla="*/ 3099669 h 6853104"/>
              <a:gd name="connsiteX5" fmla="*/ 1011865 w 6457881"/>
              <a:gd name="connsiteY5" fmla="*/ 12800 h 6853104"/>
              <a:gd name="connsiteX0" fmla="*/ 1020718 w 6466734"/>
              <a:gd name="connsiteY0" fmla="*/ 12800 h 6853104"/>
              <a:gd name="connsiteX1" fmla="*/ 6439301 w 6466734"/>
              <a:gd name="connsiteY1" fmla="*/ 0 h 6853104"/>
              <a:gd name="connsiteX2" fmla="*/ 6466734 w 6466734"/>
              <a:gd name="connsiteY2" fmla="*/ 6848738 h 6853104"/>
              <a:gd name="connsiteX3" fmla="*/ 2041650 w 6466734"/>
              <a:gd name="connsiteY3" fmla="*/ 6853104 h 6853104"/>
              <a:gd name="connsiteX4" fmla="*/ 1263 w 6466734"/>
              <a:gd name="connsiteY4" fmla="*/ 2975795 h 6853104"/>
              <a:gd name="connsiteX5" fmla="*/ 1020718 w 6466734"/>
              <a:gd name="connsiteY5" fmla="*/ 12800 h 6853104"/>
              <a:gd name="connsiteX0" fmla="*/ 1019459 w 6465475"/>
              <a:gd name="connsiteY0" fmla="*/ 12800 h 6853104"/>
              <a:gd name="connsiteX1" fmla="*/ 6438042 w 6465475"/>
              <a:gd name="connsiteY1" fmla="*/ 0 h 6853104"/>
              <a:gd name="connsiteX2" fmla="*/ 6465475 w 6465475"/>
              <a:gd name="connsiteY2" fmla="*/ 6848738 h 6853104"/>
              <a:gd name="connsiteX3" fmla="*/ 2040391 w 6465475"/>
              <a:gd name="connsiteY3" fmla="*/ 6853104 h 6853104"/>
              <a:gd name="connsiteX4" fmla="*/ 4 w 6465475"/>
              <a:gd name="connsiteY4" fmla="*/ 2975795 h 6853104"/>
              <a:gd name="connsiteX5" fmla="*/ 1019459 w 6465475"/>
              <a:gd name="connsiteY5" fmla="*/ 12800 h 6853104"/>
              <a:gd name="connsiteX0" fmla="*/ 1021568 w 6467584"/>
              <a:gd name="connsiteY0" fmla="*/ 12800 h 6853104"/>
              <a:gd name="connsiteX1" fmla="*/ 6440151 w 6467584"/>
              <a:gd name="connsiteY1" fmla="*/ 0 h 6853104"/>
              <a:gd name="connsiteX2" fmla="*/ 6467584 w 6467584"/>
              <a:gd name="connsiteY2" fmla="*/ 6848738 h 6853104"/>
              <a:gd name="connsiteX3" fmla="*/ 2042500 w 6467584"/>
              <a:gd name="connsiteY3" fmla="*/ 6853104 h 6853104"/>
              <a:gd name="connsiteX4" fmla="*/ 2113 w 6467584"/>
              <a:gd name="connsiteY4" fmla="*/ 2975795 h 6853104"/>
              <a:gd name="connsiteX5" fmla="*/ 1021568 w 6467584"/>
              <a:gd name="connsiteY5" fmla="*/ 12800 h 6853104"/>
              <a:gd name="connsiteX0" fmla="*/ 1054788 w 6500804"/>
              <a:gd name="connsiteY0" fmla="*/ 12800 h 6853104"/>
              <a:gd name="connsiteX1" fmla="*/ 6473371 w 6500804"/>
              <a:gd name="connsiteY1" fmla="*/ 0 h 6853104"/>
              <a:gd name="connsiteX2" fmla="*/ 6500804 w 6500804"/>
              <a:gd name="connsiteY2" fmla="*/ 6848738 h 6853104"/>
              <a:gd name="connsiteX3" fmla="*/ 2191130 w 6500804"/>
              <a:gd name="connsiteY3" fmla="*/ 6853104 h 6853104"/>
              <a:gd name="connsiteX4" fmla="*/ 35333 w 6500804"/>
              <a:gd name="connsiteY4" fmla="*/ 2975795 h 6853104"/>
              <a:gd name="connsiteX5" fmla="*/ 1054788 w 6500804"/>
              <a:gd name="connsiteY5" fmla="*/ 12800 h 6853104"/>
              <a:gd name="connsiteX0" fmla="*/ 1054788 w 6500804"/>
              <a:gd name="connsiteY0" fmla="*/ 12800 h 6853104"/>
              <a:gd name="connsiteX1" fmla="*/ 6473371 w 6500804"/>
              <a:gd name="connsiteY1" fmla="*/ 0 h 6853104"/>
              <a:gd name="connsiteX2" fmla="*/ 6500804 w 6500804"/>
              <a:gd name="connsiteY2" fmla="*/ 6848738 h 6853104"/>
              <a:gd name="connsiteX3" fmla="*/ 2191130 w 6500804"/>
              <a:gd name="connsiteY3" fmla="*/ 6853104 h 6853104"/>
              <a:gd name="connsiteX4" fmla="*/ 35333 w 6500804"/>
              <a:gd name="connsiteY4" fmla="*/ 2975795 h 6853104"/>
              <a:gd name="connsiteX5" fmla="*/ 1054788 w 6500804"/>
              <a:gd name="connsiteY5" fmla="*/ 12800 h 6853104"/>
              <a:gd name="connsiteX0" fmla="*/ 1012486 w 6458502"/>
              <a:gd name="connsiteY0" fmla="*/ 12800 h 6853104"/>
              <a:gd name="connsiteX1" fmla="*/ 6431069 w 6458502"/>
              <a:gd name="connsiteY1" fmla="*/ 0 h 6853104"/>
              <a:gd name="connsiteX2" fmla="*/ 6458502 w 6458502"/>
              <a:gd name="connsiteY2" fmla="*/ 6848738 h 6853104"/>
              <a:gd name="connsiteX3" fmla="*/ 2148828 w 6458502"/>
              <a:gd name="connsiteY3" fmla="*/ 6853104 h 6853104"/>
              <a:gd name="connsiteX4" fmla="*/ 37419 w 6458502"/>
              <a:gd name="connsiteY4" fmla="*/ 3515530 h 6853104"/>
              <a:gd name="connsiteX5" fmla="*/ 1012486 w 6458502"/>
              <a:gd name="connsiteY5" fmla="*/ 12800 h 6853104"/>
              <a:gd name="connsiteX0" fmla="*/ 990687 w 6436703"/>
              <a:gd name="connsiteY0" fmla="*/ 12800 h 6853104"/>
              <a:gd name="connsiteX1" fmla="*/ 6409270 w 6436703"/>
              <a:gd name="connsiteY1" fmla="*/ 0 h 6853104"/>
              <a:gd name="connsiteX2" fmla="*/ 6436703 w 6436703"/>
              <a:gd name="connsiteY2" fmla="*/ 6848738 h 6853104"/>
              <a:gd name="connsiteX3" fmla="*/ 2127029 w 6436703"/>
              <a:gd name="connsiteY3" fmla="*/ 6853104 h 6853104"/>
              <a:gd name="connsiteX4" fmla="*/ 15620 w 6436703"/>
              <a:gd name="connsiteY4" fmla="*/ 3515530 h 6853104"/>
              <a:gd name="connsiteX5" fmla="*/ 990687 w 6436703"/>
              <a:gd name="connsiteY5" fmla="*/ 12800 h 6853104"/>
              <a:gd name="connsiteX0" fmla="*/ 1016653 w 6462669"/>
              <a:gd name="connsiteY0" fmla="*/ 12800 h 6853104"/>
              <a:gd name="connsiteX1" fmla="*/ 6435236 w 6462669"/>
              <a:gd name="connsiteY1" fmla="*/ 0 h 6853104"/>
              <a:gd name="connsiteX2" fmla="*/ 6462669 w 6462669"/>
              <a:gd name="connsiteY2" fmla="*/ 6848738 h 6853104"/>
              <a:gd name="connsiteX3" fmla="*/ 2152995 w 6462669"/>
              <a:gd name="connsiteY3" fmla="*/ 6853104 h 6853104"/>
              <a:gd name="connsiteX4" fmla="*/ 14953 w 6462669"/>
              <a:gd name="connsiteY4" fmla="*/ 3108517 h 6853104"/>
              <a:gd name="connsiteX5" fmla="*/ 1016653 w 6462669"/>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6405 w 6452421"/>
              <a:gd name="connsiteY0" fmla="*/ 12800 h 6853104"/>
              <a:gd name="connsiteX1" fmla="*/ 6424988 w 6452421"/>
              <a:gd name="connsiteY1" fmla="*/ 0 h 6853104"/>
              <a:gd name="connsiteX2" fmla="*/ 6452421 w 6452421"/>
              <a:gd name="connsiteY2" fmla="*/ 6848738 h 6853104"/>
              <a:gd name="connsiteX3" fmla="*/ 2142747 w 6452421"/>
              <a:gd name="connsiteY3" fmla="*/ 6853104 h 6853104"/>
              <a:gd name="connsiteX4" fmla="*/ 4705 w 6452421"/>
              <a:gd name="connsiteY4" fmla="*/ 3108517 h 6853104"/>
              <a:gd name="connsiteX5" fmla="*/ 1006405 w 6452421"/>
              <a:gd name="connsiteY5" fmla="*/ 12800 h 6853104"/>
              <a:gd name="connsiteX0" fmla="*/ 1009349 w 6455365"/>
              <a:gd name="connsiteY0" fmla="*/ 12800 h 6853104"/>
              <a:gd name="connsiteX1" fmla="*/ 6427932 w 6455365"/>
              <a:gd name="connsiteY1" fmla="*/ 0 h 6853104"/>
              <a:gd name="connsiteX2" fmla="*/ 6455365 w 6455365"/>
              <a:gd name="connsiteY2" fmla="*/ 6848738 h 6853104"/>
              <a:gd name="connsiteX3" fmla="*/ 2145691 w 6455365"/>
              <a:gd name="connsiteY3" fmla="*/ 6853104 h 6853104"/>
              <a:gd name="connsiteX4" fmla="*/ 7649 w 6455365"/>
              <a:gd name="connsiteY4" fmla="*/ 3108517 h 6853104"/>
              <a:gd name="connsiteX5" fmla="*/ 1009349 w 6455365"/>
              <a:gd name="connsiteY5" fmla="*/ 12800 h 6853104"/>
              <a:gd name="connsiteX0" fmla="*/ 1010436 w 6456452"/>
              <a:gd name="connsiteY0" fmla="*/ 12800 h 6853104"/>
              <a:gd name="connsiteX1" fmla="*/ 6429019 w 6456452"/>
              <a:gd name="connsiteY1" fmla="*/ 0 h 6853104"/>
              <a:gd name="connsiteX2" fmla="*/ 6456452 w 6456452"/>
              <a:gd name="connsiteY2" fmla="*/ 6848738 h 6853104"/>
              <a:gd name="connsiteX3" fmla="*/ 2146778 w 6456452"/>
              <a:gd name="connsiteY3" fmla="*/ 6853104 h 6853104"/>
              <a:gd name="connsiteX4" fmla="*/ 8736 w 6456452"/>
              <a:gd name="connsiteY4" fmla="*/ 3108517 h 6853104"/>
              <a:gd name="connsiteX5" fmla="*/ 1010436 w 6456452"/>
              <a:gd name="connsiteY5" fmla="*/ 12800 h 6853104"/>
              <a:gd name="connsiteX0" fmla="*/ 1010436 w 6456452"/>
              <a:gd name="connsiteY0" fmla="*/ 12800 h 6853104"/>
              <a:gd name="connsiteX1" fmla="*/ 6446774 w 6456452"/>
              <a:gd name="connsiteY1" fmla="*/ 0 h 6853104"/>
              <a:gd name="connsiteX2" fmla="*/ 6456452 w 6456452"/>
              <a:gd name="connsiteY2" fmla="*/ 6848738 h 6853104"/>
              <a:gd name="connsiteX3" fmla="*/ 2146778 w 6456452"/>
              <a:gd name="connsiteY3" fmla="*/ 6853104 h 6853104"/>
              <a:gd name="connsiteX4" fmla="*/ 8736 w 6456452"/>
              <a:gd name="connsiteY4" fmla="*/ 3108517 h 6853104"/>
              <a:gd name="connsiteX5" fmla="*/ 1010436 w 6456452"/>
              <a:gd name="connsiteY5" fmla="*/ 12800 h 6853104"/>
              <a:gd name="connsiteX0" fmla="*/ 1003404 w 6449420"/>
              <a:gd name="connsiteY0" fmla="*/ 12800 h 6853104"/>
              <a:gd name="connsiteX1" fmla="*/ 6439742 w 6449420"/>
              <a:gd name="connsiteY1" fmla="*/ 0 h 6853104"/>
              <a:gd name="connsiteX2" fmla="*/ 6449420 w 6449420"/>
              <a:gd name="connsiteY2" fmla="*/ 6848738 h 6853104"/>
              <a:gd name="connsiteX3" fmla="*/ 2139746 w 6449420"/>
              <a:gd name="connsiteY3" fmla="*/ 6853104 h 6853104"/>
              <a:gd name="connsiteX4" fmla="*/ 1704 w 6449420"/>
              <a:gd name="connsiteY4" fmla="*/ 3108517 h 6853104"/>
              <a:gd name="connsiteX5" fmla="*/ 1003404 w 6449420"/>
              <a:gd name="connsiteY5" fmla="*/ 12800 h 6853104"/>
              <a:gd name="connsiteX0" fmla="*/ 252471 w 5698487"/>
              <a:gd name="connsiteY0" fmla="*/ 12800 h 6853104"/>
              <a:gd name="connsiteX1" fmla="*/ 5688809 w 5698487"/>
              <a:gd name="connsiteY1" fmla="*/ 0 h 6853104"/>
              <a:gd name="connsiteX2" fmla="*/ 5698487 w 5698487"/>
              <a:gd name="connsiteY2" fmla="*/ 6848738 h 6853104"/>
              <a:gd name="connsiteX3" fmla="*/ 1388813 w 5698487"/>
              <a:gd name="connsiteY3" fmla="*/ 6853104 h 6853104"/>
              <a:gd name="connsiteX4" fmla="*/ 252471 w 5698487"/>
              <a:gd name="connsiteY4" fmla="*/ 12800 h 6853104"/>
              <a:gd name="connsiteX0" fmla="*/ 976752 w 6422768"/>
              <a:gd name="connsiteY0" fmla="*/ 12800 h 6853104"/>
              <a:gd name="connsiteX1" fmla="*/ 6413090 w 6422768"/>
              <a:gd name="connsiteY1" fmla="*/ 0 h 6853104"/>
              <a:gd name="connsiteX2" fmla="*/ 6422768 w 6422768"/>
              <a:gd name="connsiteY2" fmla="*/ 6848738 h 6853104"/>
              <a:gd name="connsiteX3" fmla="*/ 2113094 w 6422768"/>
              <a:gd name="connsiteY3" fmla="*/ 6853104 h 6853104"/>
              <a:gd name="connsiteX4" fmla="*/ 976752 w 6422768"/>
              <a:gd name="connsiteY4" fmla="*/ 12800 h 6853104"/>
              <a:gd name="connsiteX0" fmla="*/ 1037564 w 6483580"/>
              <a:gd name="connsiteY0" fmla="*/ 12800 h 6853104"/>
              <a:gd name="connsiteX1" fmla="*/ 6473902 w 6483580"/>
              <a:gd name="connsiteY1" fmla="*/ 0 h 6853104"/>
              <a:gd name="connsiteX2" fmla="*/ 6483580 w 6483580"/>
              <a:gd name="connsiteY2" fmla="*/ 6848738 h 6853104"/>
              <a:gd name="connsiteX3" fmla="*/ 2173906 w 6483580"/>
              <a:gd name="connsiteY3" fmla="*/ 6853104 h 6853104"/>
              <a:gd name="connsiteX4" fmla="*/ 1037564 w 6483580"/>
              <a:gd name="connsiteY4" fmla="*/ 12800 h 6853104"/>
              <a:gd name="connsiteX0" fmla="*/ 1010329 w 6456345"/>
              <a:gd name="connsiteY0" fmla="*/ 12800 h 6853104"/>
              <a:gd name="connsiteX1" fmla="*/ 6446667 w 6456345"/>
              <a:gd name="connsiteY1" fmla="*/ 0 h 6853104"/>
              <a:gd name="connsiteX2" fmla="*/ 6456345 w 6456345"/>
              <a:gd name="connsiteY2" fmla="*/ 6848738 h 6853104"/>
              <a:gd name="connsiteX3" fmla="*/ 2146671 w 6456345"/>
              <a:gd name="connsiteY3" fmla="*/ 6853104 h 6853104"/>
              <a:gd name="connsiteX4" fmla="*/ 1010329 w 6456345"/>
              <a:gd name="connsiteY4" fmla="*/ 12800 h 6853104"/>
              <a:gd name="connsiteX0" fmla="*/ 1042634 w 6426506"/>
              <a:gd name="connsiteY0" fmla="*/ 12800 h 6853104"/>
              <a:gd name="connsiteX1" fmla="*/ 6416828 w 6426506"/>
              <a:gd name="connsiteY1" fmla="*/ 0 h 6853104"/>
              <a:gd name="connsiteX2" fmla="*/ 6426506 w 6426506"/>
              <a:gd name="connsiteY2" fmla="*/ 6848738 h 6853104"/>
              <a:gd name="connsiteX3" fmla="*/ 2116832 w 6426506"/>
              <a:gd name="connsiteY3" fmla="*/ 6853104 h 6853104"/>
              <a:gd name="connsiteX4" fmla="*/ 1042634 w 6426506"/>
              <a:gd name="connsiteY4" fmla="*/ 12800 h 6853104"/>
              <a:gd name="connsiteX0" fmla="*/ 1074957 w 6458829"/>
              <a:gd name="connsiteY0" fmla="*/ 12800 h 6853104"/>
              <a:gd name="connsiteX1" fmla="*/ 6449151 w 6458829"/>
              <a:gd name="connsiteY1" fmla="*/ 0 h 6853104"/>
              <a:gd name="connsiteX2" fmla="*/ 6458829 w 6458829"/>
              <a:gd name="connsiteY2" fmla="*/ 6848738 h 6853104"/>
              <a:gd name="connsiteX3" fmla="*/ 2149155 w 6458829"/>
              <a:gd name="connsiteY3" fmla="*/ 6853104 h 6853104"/>
              <a:gd name="connsiteX4" fmla="*/ 1074957 w 6458829"/>
              <a:gd name="connsiteY4" fmla="*/ 12800 h 6853104"/>
              <a:gd name="connsiteX0" fmla="*/ 1088793 w 6472665"/>
              <a:gd name="connsiteY0" fmla="*/ 12800 h 6853104"/>
              <a:gd name="connsiteX1" fmla="*/ 6462987 w 6472665"/>
              <a:gd name="connsiteY1" fmla="*/ 0 h 6853104"/>
              <a:gd name="connsiteX2" fmla="*/ 6472665 w 6472665"/>
              <a:gd name="connsiteY2" fmla="*/ 6848738 h 6853104"/>
              <a:gd name="connsiteX3" fmla="*/ 2136358 w 6472665"/>
              <a:gd name="connsiteY3" fmla="*/ 6853104 h 6853104"/>
              <a:gd name="connsiteX4" fmla="*/ 1088793 w 6472665"/>
              <a:gd name="connsiteY4" fmla="*/ 12800 h 6853104"/>
              <a:gd name="connsiteX0" fmla="*/ 1078539 w 6462411"/>
              <a:gd name="connsiteY0" fmla="*/ 12800 h 6853104"/>
              <a:gd name="connsiteX1" fmla="*/ 6452733 w 6462411"/>
              <a:gd name="connsiteY1" fmla="*/ 0 h 6853104"/>
              <a:gd name="connsiteX2" fmla="*/ 6462411 w 6462411"/>
              <a:gd name="connsiteY2" fmla="*/ 6848738 h 6853104"/>
              <a:gd name="connsiteX3" fmla="*/ 2126104 w 6462411"/>
              <a:gd name="connsiteY3" fmla="*/ 6853104 h 6853104"/>
              <a:gd name="connsiteX4" fmla="*/ 1078539 w 6462411"/>
              <a:gd name="connsiteY4" fmla="*/ 12800 h 6853104"/>
              <a:gd name="connsiteX0" fmla="*/ 1071717 w 6455589"/>
              <a:gd name="connsiteY0" fmla="*/ 12800 h 6853104"/>
              <a:gd name="connsiteX1" fmla="*/ 6445911 w 6455589"/>
              <a:gd name="connsiteY1" fmla="*/ 0 h 6853104"/>
              <a:gd name="connsiteX2" fmla="*/ 6455589 w 6455589"/>
              <a:gd name="connsiteY2" fmla="*/ 6848738 h 6853104"/>
              <a:gd name="connsiteX3" fmla="*/ 2119282 w 6455589"/>
              <a:gd name="connsiteY3" fmla="*/ 6853104 h 6853104"/>
              <a:gd name="connsiteX4" fmla="*/ 1071717 w 6455589"/>
              <a:gd name="connsiteY4" fmla="*/ 12800 h 6853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55589" h="6853104">
                <a:moveTo>
                  <a:pt x="1071717" y="12800"/>
                </a:moveTo>
                <a:lnTo>
                  <a:pt x="6445911" y="0"/>
                </a:lnTo>
                <a:cubicBezTo>
                  <a:pt x="6445911" y="2288988"/>
                  <a:pt x="6455589" y="4559750"/>
                  <a:pt x="6455589" y="6848738"/>
                </a:cubicBezTo>
                <a:lnTo>
                  <a:pt x="2119282" y="6853104"/>
                </a:lnTo>
                <a:cubicBezTo>
                  <a:pt x="-1158726" y="4554678"/>
                  <a:pt x="97599" y="960325"/>
                  <a:pt x="1071717" y="12800"/>
                </a:cubicBezTo>
                <a:close/>
              </a:path>
            </a:pathLst>
          </a:custGeom>
          <a:solidFill>
            <a:schemeClr val="bg1"/>
          </a:solidFill>
        </p:spPr>
        <p:txBody>
          <a:bodyPr anchor="ctr" anchorCtr="0"/>
          <a:lstStyle>
            <a:lvl1pPr marL="0" indent="0" algn="ctr">
              <a:buNone/>
              <a:defRPr/>
            </a:lvl1pPr>
          </a:lstStyle>
          <a:p>
            <a:r>
              <a:rPr lang="fi-FI" dirty="0"/>
              <a:t>Kuva</a:t>
            </a:r>
          </a:p>
        </p:txBody>
      </p:sp>
    </p:spTree>
    <p:extLst>
      <p:ext uri="{BB962C8B-B14F-4D97-AF65-F5344CB8AC3E}">
        <p14:creationId xmlns:p14="http://schemas.microsoft.com/office/powerpoint/2010/main" val="1061980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Content 1">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26F05764-F47E-4182-8A8D-5543727E923D}"/>
              </a:ext>
            </a:extLst>
          </p:cNvPr>
          <p:cNvSpPr>
            <a:spLocks noGrp="1"/>
          </p:cNvSpPr>
          <p:nvPr>
            <p:ph type="dt" sz="half" idx="10"/>
          </p:nvPr>
        </p:nvSpPr>
        <p:spPr/>
        <p:txBody>
          <a:bodyPr/>
          <a:lstStyle/>
          <a:p>
            <a:fld id="{7411DC33-F91A-4317-806A-E8D2A3D7D178}" type="datetimeFigureOut">
              <a:rPr lang="fi-FI" smtClean="0"/>
              <a:t>16.4.2024</a:t>
            </a:fld>
            <a:endParaRPr lang="fi-FI"/>
          </a:p>
        </p:txBody>
      </p:sp>
      <p:sp>
        <p:nvSpPr>
          <p:cNvPr id="5" name="Alatunnisteen paikkamerkki 4">
            <a:extLst>
              <a:ext uri="{FF2B5EF4-FFF2-40B4-BE49-F238E27FC236}">
                <a16:creationId xmlns:a16="http://schemas.microsoft.com/office/drawing/2014/main" id="{DFDE6F35-C599-4FDC-94CD-79B965E61C83}"/>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23CA8D8B-9DB4-4AA6-BE02-4A96538AD2CB}"/>
              </a:ext>
            </a:extLst>
          </p:cNvPr>
          <p:cNvSpPr>
            <a:spLocks noGrp="1"/>
          </p:cNvSpPr>
          <p:nvPr>
            <p:ph type="sldNum" sz="quarter" idx="12"/>
          </p:nvPr>
        </p:nvSpPr>
        <p:spPr/>
        <p:txBody>
          <a:bodyPr/>
          <a:lstStyle/>
          <a:p>
            <a:fld id="{AEB5B13B-25DF-4FAF-8E4E-F9C761B2CC8A}" type="slidenum">
              <a:rPr lang="fi-FI" smtClean="0"/>
              <a:t>‹#›</a:t>
            </a:fld>
            <a:endParaRPr lang="fi-FI"/>
          </a:p>
        </p:txBody>
      </p:sp>
      <p:sp>
        <p:nvSpPr>
          <p:cNvPr id="7" name="Otsikon paikkamerkki 1">
            <a:extLst>
              <a:ext uri="{FF2B5EF4-FFF2-40B4-BE49-F238E27FC236}">
                <a16:creationId xmlns:a16="http://schemas.microsoft.com/office/drawing/2014/main" id="{66694C03-9B77-407C-AC2F-5E79E0663781}"/>
              </a:ext>
            </a:extLst>
          </p:cNvPr>
          <p:cNvSpPr>
            <a:spLocks noGrp="1"/>
          </p:cNvSpPr>
          <p:nvPr>
            <p:ph type="title"/>
          </p:nvPr>
        </p:nvSpPr>
        <p:spPr>
          <a:xfrm>
            <a:off x="499621" y="502285"/>
            <a:ext cx="11114202" cy="945515"/>
          </a:xfrm>
          <a:prstGeom prst="rect">
            <a:avLst/>
          </a:prstGeom>
        </p:spPr>
        <p:txBody>
          <a:bodyPr vert="horz" lIns="91440" tIns="45720" rIns="91440" bIns="45720" rtlCol="0" anchor="ctr">
            <a:normAutofit/>
          </a:bodyPr>
          <a:lstStyle/>
          <a:p>
            <a:r>
              <a:rPr lang="fi-FI"/>
              <a:t>Muokkaa ots. perustyyl. napsautt.</a:t>
            </a:r>
          </a:p>
        </p:txBody>
      </p:sp>
      <p:sp>
        <p:nvSpPr>
          <p:cNvPr id="8" name="Tekstin paikkamerkki 2">
            <a:extLst>
              <a:ext uri="{FF2B5EF4-FFF2-40B4-BE49-F238E27FC236}">
                <a16:creationId xmlns:a16="http://schemas.microsoft.com/office/drawing/2014/main" id="{C76592B0-DE47-4229-9FD9-9176987D8411}"/>
              </a:ext>
            </a:extLst>
          </p:cNvPr>
          <p:cNvSpPr>
            <a:spLocks noGrp="1"/>
          </p:cNvSpPr>
          <p:nvPr>
            <p:ph idx="1"/>
          </p:nvPr>
        </p:nvSpPr>
        <p:spPr>
          <a:xfrm>
            <a:off x="499621" y="1666754"/>
            <a:ext cx="11114202" cy="4337805"/>
          </a:xfrm>
          <a:prstGeom prst="rect">
            <a:avLst/>
          </a:prstGeom>
        </p:spPr>
        <p:txBody>
          <a:bodyPr vert="horz" lIns="91440" tIns="45720" rIns="91440" bIns="45720" rtlCol="0">
            <a:normAutofit/>
          </a:bodyPr>
          <a:lstStyle>
            <a:lvl1pPr marL="0" indent="0">
              <a:buFont typeface="Arial" panose="020B0604020202020204" pitchFamily="34" charset="0"/>
              <a:buNone/>
              <a:defRPr sz="2000"/>
            </a:lvl1pPr>
            <a:lvl2pPr>
              <a:defRPr sz="1800"/>
            </a:lvl2pPr>
            <a:lvl3pPr>
              <a:defRPr sz="1600"/>
            </a:lvl3pPr>
          </a:lstStyle>
          <a:p>
            <a:pPr lvl="0"/>
            <a:r>
              <a:rPr lang="fi-FI" dirty="0"/>
              <a:t>Muokkaa tekstin perustyylejä napsauttamalla</a:t>
            </a:r>
          </a:p>
          <a:p>
            <a:pPr lvl="1"/>
            <a:r>
              <a:rPr lang="fi-FI" dirty="0"/>
              <a:t>toinen taso</a:t>
            </a:r>
          </a:p>
          <a:p>
            <a:pPr lvl="2"/>
            <a:r>
              <a:rPr lang="fi-FI" dirty="0"/>
              <a:t>kolmas taso</a:t>
            </a:r>
          </a:p>
        </p:txBody>
      </p:sp>
    </p:spTree>
    <p:extLst>
      <p:ext uri="{BB962C8B-B14F-4D97-AF65-F5344CB8AC3E}">
        <p14:creationId xmlns:p14="http://schemas.microsoft.com/office/powerpoint/2010/main" val="98719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isältö 1">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26F05764-F47E-4182-8A8D-5543727E923D}"/>
              </a:ext>
            </a:extLst>
          </p:cNvPr>
          <p:cNvSpPr>
            <a:spLocks noGrp="1"/>
          </p:cNvSpPr>
          <p:nvPr>
            <p:ph type="dt" sz="half" idx="10"/>
          </p:nvPr>
        </p:nvSpPr>
        <p:spPr/>
        <p:txBody>
          <a:bodyPr/>
          <a:lstStyle/>
          <a:p>
            <a:fld id="{7411DC33-F91A-4317-806A-E8D2A3D7D178}" type="datetimeFigureOut">
              <a:rPr lang="fi-FI" smtClean="0"/>
              <a:t>16.4.2024</a:t>
            </a:fld>
            <a:endParaRPr lang="fi-FI"/>
          </a:p>
        </p:txBody>
      </p:sp>
      <p:sp>
        <p:nvSpPr>
          <p:cNvPr id="5" name="Alatunnisteen paikkamerkki 4">
            <a:extLst>
              <a:ext uri="{FF2B5EF4-FFF2-40B4-BE49-F238E27FC236}">
                <a16:creationId xmlns:a16="http://schemas.microsoft.com/office/drawing/2014/main" id="{DFDE6F35-C599-4FDC-94CD-79B965E61C83}"/>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23CA8D8B-9DB4-4AA6-BE02-4A96538AD2CB}"/>
              </a:ext>
            </a:extLst>
          </p:cNvPr>
          <p:cNvSpPr>
            <a:spLocks noGrp="1"/>
          </p:cNvSpPr>
          <p:nvPr>
            <p:ph type="sldNum" sz="quarter" idx="12"/>
          </p:nvPr>
        </p:nvSpPr>
        <p:spPr/>
        <p:txBody>
          <a:bodyPr/>
          <a:lstStyle/>
          <a:p>
            <a:fld id="{AEB5B13B-25DF-4FAF-8E4E-F9C761B2CC8A}" type="slidenum">
              <a:rPr lang="fi-FI" smtClean="0"/>
              <a:t>‹#›</a:t>
            </a:fld>
            <a:endParaRPr lang="fi-FI"/>
          </a:p>
        </p:txBody>
      </p:sp>
      <p:sp>
        <p:nvSpPr>
          <p:cNvPr id="7" name="Otsikon paikkamerkki 1">
            <a:extLst>
              <a:ext uri="{FF2B5EF4-FFF2-40B4-BE49-F238E27FC236}">
                <a16:creationId xmlns:a16="http://schemas.microsoft.com/office/drawing/2014/main" id="{66694C03-9B77-407C-AC2F-5E79E0663781}"/>
              </a:ext>
            </a:extLst>
          </p:cNvPr>
          <p:cNvSpPr>
            <a:spLocks noGrp="1"/>
          </p:cNvSpPr>
          <p:nvPr>
            <p:ph type="title"/>
          </p:nvPr>
        </p:nvSpPr>
        <p:spPr>
          <a:xfrm>
            <a:off x="499621" y="502285"/>
            <a:ext cx="11114202" cy="945515"/>
          </a:xfrm>
          <a:prstGeom prst="rect">
            <a:avLst/>
          </a:prstGeom>
        </p:spPr>
        <p:txBody>
          <a:bodyPr vert="horz" lIns="91440" tIns="45720" rIns="91440" bIns="45720" rtlCol="0" anchor="ctr">
            <a:normAutofit/>
          </a:bodyPr>
          <a:lstStyle/>
          <a:p>
            <a:r>
              <a:rPr lang="fi-FI"/>
              <a:t>Muokkaa ots. perustyyl. napsautt.</a:t>
            </a:r>
          </a:p>
        </p:txBody>
      </p:sp>
      <p:sp>
        <p:nvSpPr>
          <p:cNvPr id="8" name="Tekstin paikkamerkki 2">
            <a:extLst>
              <a:ext uri="{FF2B5EF4-FFF2-40B4-BE49-F238E27FC236}">
                <a16:creationId xmlns:a16="http://schemas.microsoft.com/office/drawing/2014/main" id="{C76592B0-DE47-4229-9FD9-9176987D8411}"/>
              </a:ext>
            </a:extLst>
          </p:cNvPr>
          <p:cNvSpPr>
            <a:spLocks noGrp="1"/>
          </p:cNvSpPr>
          <p:nvPr>
            <p:ph idx="1"/>
          </p:nvPr>
        </p:nvSpPr>
        <p:spPr>
          <a:xfrm>
            <a:off x="499621" y="1666754"/>
            <a:ext cx="11114202" cy="4337805"/>
          </a:xfrm>
          <a:prstGeom prst="rect">
            <a:avLst/>
          </a:prstGeom>
        </p:spPr>
        <p:txBody>
          <a:bodyPr vert="horz" lIns="91440" tIns="45720" rIns="91440" bIns="45720" rtlCol="0">
            <a:normAutofit/>
          </a:bodyPr>
          <a:lstStyle>
            <a:lvl1pPr marL="0" indent="0">
              <a:buFont typeface="Arial" panose="020B0604020202020204" pitchFamily="34" charset="0"/>
              <a:buNone/>
              <a:defRPr sz="2000"/>
            </a:lvl1pPr>
            <a:lvl2pPr>
              <a:defRPr sz="1800"/>
            </a:lvl2pPr>
            <a:lvl3pPr>
              <a:defRPr sz="1600"/>
            </a:lvl3pPr>
          </a:lstStyle>
          <a:p>
            <a:pPr lvl="0"/>
            <a:r>
              <a:rPr lang="fi-FI" dirty="0"/>
              <a:t>Muokkaa tekstin perustyylejä napsauttamalla</a:t>
            </a:r>
          </a:p>
          <a:p>
            <a:pPr lvl="1"/>
            <a:r>
              <a:rPr lang="fi-FI" dirty="0"/>
              <a:t>toinen taso</a:t>
            </a:r>
          </a:p>
          <a:p>
            <a:pPr lvl="2"/>
            <a:r>
              <a:rPr lang="fi-FI" dirty="0"/>
              <a:t>kolmas taso</a:t>
            </a:r>
          </a:p>
        </p:txBody>
      </p:sp>
    </p:spTree>
    <p:extLst>
      <p:ext uri="{BB962C8B-B14F-4D97-AF65-F5344CB8AC3E}">
        <p14:creationId xmlns:p14="http://schemas.microsoft.com/office/powerpoint/2010/main" val="3440637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isältö2">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26F05764-F47E-4182-8A8D-5543727E923D}"/>
              </a:ext>
            </a:extLst>
          </p:cNvPr>
          <p:cNvSpPr>
            <a:spLocks noGrp="1"/>
          </p:cNvSpPr>
          <p:nvPr>
            <p:ph type="dt" sz="half" idx="10"/>
          </p:nvPr>
        </p:nvSpPr>
        <p:spPr/>
        <p:txBody>
          <a:bodyPr/>
          <a:lstStyle/>
          <a:p>
            <a:fld id="{7411DC33-F91A-4317-806A-E8D2A3D7D178}" type="datetimeFigureOut">
              <a:rPr lang="fi-FI" smtClean="0"/>
              <a:t>16.4.2024</a:t>
            </a:fld>
            <a:endParaRPr lang="fi-FI"/>
          </a:p>
        </p:txBody>
      </p:sp>
      <p:sp>
        <p:nvSpPr>
          <p:cNvPr id="5" name="Alatunnisteen paikkamerkki 4">
            <a:extLst>
              <a:ext uri="{FF2B5EF4-FFF2-40B4-BE49-F238E27FC236}">
                <a16:creationId xmlns:a16="http://schemas.microsoft.com/office/drawing/2014/main" id="{DFDE6F35-C599-4FDC-94CD-79B965E61C83}"/>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23CA8D8B-9DB4-4AA6-BE02-4A96538AD2CB}"/>
              </a:ext>
            </a:extLst>
          </p:cNvPr>
          <p:cNvSpPr>
            <a:spLocks noGrp="1"/>
          </p:cNvSpPr>
          <p:nvPr>
            <p:ph type="sldNum" sz="quarter" idx="12"/>
          </p:nvPr>
        </p:nvSpPr>
        <p:spPr/>
        <p:txBody>
          <a:bodyPr/>
          <a:lstStyle/>
          <a:p>
            <a:fld id="{AEB5B13B-25DF-4FAF-8E4E-F9C761B2CC8A}" type="slidenum">
              <a:rPr lang="fi-FI" smtClean="0"/>
              <a:t>‹#›</a:t>
            </a:fld>
            <a:endParaRPr lang="fi-FI"/>
          </a:p>
        </p:txBody>
      </p:sp>
      <p:sp>
        <p:nvSpPr>
          <p:cNvPr id="7" name="Otsikon paikkamerkki 1">
            <a:extLst>
              <a:ext uri="{FF2B5EF4-FFF2-40B4-BE49-F238E27FC236}">
                <a16:creationId xmlns:a16="http://schemas.microsoft.com/office/drawing/2014/main" id="{66694C03-9B77-407C-AC2F-5E79E0663781}"/>
              </a:ext>
            </a:extLst>
          </p:cNvPr>
          <p:cNvSpPr>
            <a:spLocks noGrp="1"/>
          </p:cNvSpPr>
          <p:nvPr>
            <p:ph type="title"/>
          </p:nvPr>
        </p:nvSpPr>
        <p:spPr>
          <a:xfrm>
            <a:off x="499621" y="502285"/>
            <a:ext cx="7163051" cy="945515"/>
          </a:xfrm>
          <a:prstGeom prst="rect">
            <a:avLst/>
          </a:prstGeom>
        </p:spPr>
        <p:txBody>
          <a:bodyPr vert="horz" lIns="91440" tIns="45720" rIns="91440" bIns="45720" rtlCol="0" anchor="ctr">
            <a:normAutofit/>
          </a:bodyPr>
          <a:lstStyle/>
          <a:p>
            <a:r>
              <a:rPr lang="fi-FI"/>
              <a:t>Muokkaa ots. perustyyl. napsautt.</a:t>
            </a:r>
          </a:p>
        </p:txBody>
      </p:sp>
      <p:sp>
        <p:nvSpPr>
          <p:cNvPr id="9" name="Tekstin paikkamerkki 2">
            <a:extLst>
              <a:ext uri="{FF2B5EF4-FFF2-40B4-BE49-F238E27FC236}">
                <a16:creationId xmlns:a16="http://schemas.microsoft.com/office/drawing/2014/main" id="{B51C8E54-EF81-1F37-BE06-12412B6CB020}"/>
              </a:ext>
            </a:extLst>
          </p:cNvPr>
          <p:cNvSpPr>
            <a:spLocks noGrp="1"/>
          </p:cNvSpPr>
          <p:nvPr>
            <p:ph idx="1"/>
          </p:nvPr>
        </p:nvSpPr>
        <p:spPr>
          <a:xfrm>
            <a:off x="499621" y="1666754"/>
            <a:ext cx="7163051" cy="4337805"/>
          </a:xfrm>
          <a:prstGeom prst="rect">
            <a:avLst/>
          </a:prstGeom>
        </p:spPr>
        <p:txBody>
          <a:bodyPr vert="horz" lIns="91440" tIns="45720" rIns="91440" bIns="45720" rtlCol="0">
            <a:normAutofit/>
          </a:bodyPr>
          <a:lstStyle>
            <a:lvl1pPr marL="0" indent="0">
              <a:buFont typeface="Arial" panose="020B0604020202020204" pitchFamily="34" charset="0"/>
              <a:buNone/>
              <a:defRPr sz="2000"/>
            </a:lvl1pPr>
            <a:lvl2pPr>
              <a:defRPr sz="1800"/>
            </a:lvl2pPr>
            <a:lvl3pPr>
              <a:defRPr sz="1600"/>
            </a:lvl3pPr>
          </a:lstStyle>
          <a:p>
            <a:pPr lvl="0"/>
            <a:r>
              <a:rPr lang="fi-FI" dirty="0"/>
              <a:t>Muokkaa tekstin perustyylejä napsauttamalla</a:t>
            </a:r>
          </a:p>
          <a:p>
            <a:pPr lvl="1"/>
            <a:r>
              <a:rPr lang="fi-FI" dirty="0"/>
              <a:t>toinen taso</a:t>
            </a:r>
          </a:p>
          <a:p>
            <a:pPr lvl="2"/>
            <a:r>
              <a:rPr lang="fi-FI" dirty="0"/>
              <a:t>kolmas taso</a:t>
            </a:r>
          </a:p>
        </p:txBody>
      </p:sp>
      <p:sp>
        <p:nvSpPr>
          <p:cNvPr id="10" name="Kuvan paikkamerkki 19">
            <a:extLst>
              <a:ext uri="{FF2B5EF4-FFF2-40B4-BE49-F238E27FC236}">
                <a16:creationId xmlns:a16="http://schemas.microsoft.com/office/drawing/2014/main" id="{6E67EC6A-ED36-296B-82B9-513E52B87C53}"/>
              </a:ext>
              <a:ext uri="{C183D7F6-B498-43B3-948B-1728B52AA6E4}">
                <adec:decorative xmlns:adec="http://schemas.microsoft.com/office/drawing/2017/decorative" xmlns="" val="0"/>
              </a:ext>
            </a:extLst>
          </p:cNvPr>
          <p:cNvSpPr>
            <a:spLocks noGrp="1"/>
          </p:cNvSpPr>
          <p:nvPr>
            <p:ph type="pic" sz="quarter" idx="13" hasCustomPrompt="1"/>
          </p:nvPr>
        </p:nvSpPr>
        <p:spPr>
          <a:xfrm>
            <a:off x="8338211" y="-16764"/>
            <a:ext cx="3864313" cy="6885398"/>
          </a:xfrm>
          <a:custGeom>
            <a:avLst/>
            <a:gdLst>
              <a:gd name="connsiteX0" fmla="*/ 0 w 3431705"/>
              <a:gd name="connsiteY0" fmla="*/ 0 h 6858000"/>
              <a:gd name="connsiteX1" fmla="*/ 3431705 w 3431705"/>
              <a:gd name="connsiteY1" fmla="*/ 0 h 6858000"/>
              <a:gd name="connsiteX2" fmla="*/ 3431705 w 3431705"/>
              <a:gd name="connsiteY2" fmla="*/ 6858000 h 6858000"/>
              <a:gd name="connsiteX3" fmla="*/ 0 w 3431705"/>
              <a:gd name="connsiteY3" fmla="*/ 6858000 h 6858000"/>
              <a:gd name="connsiteX4" fmla="*/ 0 w 3431705"/>
              <a:gd name="connsiteY4" fmla="*/ 0 h 6858000"/>
              <a:gd name="connsiteX0" fmla="*/ 3157 w 3434862"/>
              <a:gd name="connsiteY0" fmla="*/ 0 h 6858000"/>
              <a:gd name="connsiteX1" fmla="*/ 3434862 w 3434862"/>
              <a:gd name="connsiteY1" fmla="*/ 0 h 6858000"/>
              <a:gd name="connsiteX2" fmla="*/ 3434862 w 3434862"/>
              <a:gd name="connsiteY2" fmla="*/ 6858000 h 6858000"/>
              <a:gd name="connsiteX3" fmla="*/ 3157 w 3434862"/>
              <a:gd name="connsiteY3" fmla="*/ 6858000 h 6858000"/>
              <a:gd name="connsiteX4" fmla="*/ 0 w 3434862"/>
              <a:gd name="connsiteY4" fmla="*/ 3124200 h 6858000"/>
              <a:gd name="connsiteX5" fmla="*/ 3157 w 3434862"/>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758837 w 4190542"/>
              <a:gd name="connsiteY0" fmla="*/ 0 h 6858000"/>
              <a:gd name="connsiteX1" fmla="*/ 4190542 w 4190542"/>
              <a:gd name="connsiteY1" fmla="*/ 0 h 6858000"/>
              <a:gd name="connsiteX2" fmla="*/ 4190542 w 4190542"/>
              <a:gd name="connsiteY2" fmla="*/ 6858000 h 6858000"/>
              <a:gd name="connsiteX3" fmla="*/ 758837 w 4190542"/>
              <a:gd name="connsiteY3" fmla="*/ 6858000 h 6858000"/>
              <a:gd name="connsiteX4" fmla="*/ 0 w 4190542"/>
              <a:gd name="connsiteY4" fmla="*/ 3548525 h 6858000"/>
              <a:gd name="connsiteX5" fmla="*/ 758837 w 4190542"/>
              <a:gd name="connsiteY5" fmla="*/ 0 h 6858000"/>
              <a:gd name="connsiteX0" fmla="*/ 647519 w 4079224"/>
              <a:gd name="connsiteY0" fmla="*/ 0 h 6858000"/>
              <a:gd name="connsiteX1" fmla="*/ 4079224 w 4079224"/>
              <a:gd name="connsiteY1" fmla="*/ 0 h 6858000"/>
              <a:gd name="connsiteX2" fmla="*/ 4079224 w 4079224"/>
              <a:gd name="connsiteY2" fmla="*/ 6858000 h 6858000"/>
              <a:gd name="connsiteX3" fmla="*/ 647519 w 4079224"/>
              <a:gd name="connsiteY3" fmla="*/ 6858000 h 6858000"/>
              <a:gd name="connsiteX4" fmla="*/ 0 w 4079224"/>
              <a:gd name="connsiteY4" fmla="*/ 3528647 h 6858000"/>
              <a:gd name="connsiteX5" fmla="*/ 647519 w 4079224"/>
              <a:gd name="connsiteY5" fmla="*/ 0 h 6858000"/>
              <a:gd name="connsiteX0" fmla="*/ 648002 w 4079707"/>
              <a:gd name="connsiteY0" fmla="*/ 0 h 6858000"/>
              <a:gd name="connsiteX1" fmla="*/ 4079707 w 4079707"/>
              <a:gd name="connsiteY1" fmla="*/ 0 h 6858000"/>
              <a:gd name="connsiteX2" fmla="*/ 4079707 w 4079707"/>
              <a:gd name="connsiteY2" fmla="*/ 6858000 h 6858000"/>
              <a:gd name="connsiteX3" fmla="*/ 648002 w 4079707"/>
              <a:gd name="connsiteY3" fmla="*/ 6858000 h 6858000"/>
              <a:gd name="connsiteX4" fmla="*/ 483 w 4079707"/>
              <a:gd name="connsiteY4" fmla="*/ 3528647 h 6858000"/>
              <a:gd name="connsiteX5" fmla="*/ 648002 w 4079707"/>
              <a:gd name="connsiteY5" fmla="*/ 0 h 6858000"/>
              <a:gd name="connsiteX0" fmla="*/ 647524 w 4079229"/>
              <a:gd name="connsiteY0" fmla="*/ 0 h 6858000"/>
              <a:gd name="connsiteX1" fmla="*/ 4079229 w 4079229"/>
              <a:gd name="connsiteY1" fmla="*/ 0 h 6858000"/>
              <a:gd name="connsiteX2" fmla="*/ 4079229 w 4079229"/>
              <a:gd name="connsiteY2" fmla="*/ 6858000 h 6858000"/>
              <a:gd name="connsiteX3" fmla="*/ 647524 w 4079229"/>
              <a:gd name="connsiteY3" fmla="*/ 6858000 h 6858000"/>
              <a:gd name="connsiteX4" fmla="*/ 5 w 4079229"/>
              <a:gd name="connsiteY4" fmla="*/ 3528647 h 6858000"/>
              <a:gd name="connsiteX5" fmla="*/ 647524 w 4079229"/>
              <a:gd name="connsiteY5" fmla="*/ 0 h 6858000"/>
              <a:gd name="connsiteX0" fmla="*/ 655474 w 4087179"/>
              <a:gd name="connsiteY0" fmla="*/ 0 h 6858000"/>
              <a:gd name="connsiteX1" fmla="*/ 4087179 w 4087179"/>
              <a:gd name="connsiteY1" fmla="*/ 0 h 6858000"/>
              <a:gd name="connsiteX2" fmla="*/ 4087179 w 4087179"/>
              <a:gd name="connsiteY2" fmla="*/ 6858000 h 6858000"/>
              <a:gd name="connsiteX3" fmla="*/ 655474 w 4087179"/>
              <a:gd name="connsiteY3" fmla="*/ 6858000 h 6858000"/>
              <a:gd name="connsiteX4" fmla="*/ 4 w 4087179"/>
              <a:gd name="connsiteY4" fmla="*/ 3405402 h 6858000"/>
              <a:gd name="connsiteX5" fmla="*/ 655474 w 4087179"/>
              <a:gd name="connsiteY5" fmla="*/ 0 h 6858000"/>
              <a:gd name="connsiteX0" fmla="*/ 655836 w 4087541"/>
              <a:gd name="connsiteY0" fmla="*/ 0 h 6858000"/>
              <a:gd name="connsiteX1" fmla="*/ 4087541 w 4087541"/>
              <a:gd name="connsiteY1" fmla="*/ 0 h 6858000"/>
              <a:gd name="connsiteX2" fmla="*/ 4087541 w 4087541"/>
              <a:gd name="connsiteY2" fmla="*/ 6858000 h 6858000"/>
              <a:gd name="connsiteX3" fmla="*/ 655836 w 4087541"/>
              <a:gd name="connsiteY3" fmla="*/ 6858000 h 6858000"/>
              <a:gd name="connsiteX4" fmla="*/ 366 w 4087541"/>
              <a:gd name="connsiteY4" fmla="*/ 3405402 h 6858000"/>
              <a:gd name="connsiteX5" fmla="*/ 655836 w 4087541"/>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6086309"/>
              <a:gd name="connsiteY0" fmla="*/ 4483 h 6862483"/>
              <a:gd name="connsiteX1" fmla="*/ 6086309 w 6086309"/>
              <a:gd name="connsiteY1" fmla="*/ 0 h 6862483"/>
              <a:gd name="connsiteX2" fmla="*/ 4087180 w 6086309"/>
              <a:gd name="connsiteY2" fmla="*/ 6862483 h 6862483"/>
              <a:gd name="connsiteX3" fmla="*/ 655475 w 6086309"/>
              <a:gd name="connsiteY3" fmla="*/ 6862483 h 6862483"/>
              <a:gd name="connsiteX4" fmla="*/ 5 w 6086309"/>
              <a:gd name="connsiteY4" fmla="*/ 3409885 h 6862483"/>
              <a:gd name="connsiteX5" fmla="*/ 655475 w 6086309"/>
              <a:gd name="connsiteY5" fmla="*/ 4483 h 6862483"/>
              <a:gd name="connsiteX0" fmla="*/ 655475 w 6086310"/>
              <a:gd name="connsiteY0" fmla="*/ 4483 h 6866965"/>
              <a:gd name="connsiteX1" fmla="*/ 6086309 w 6086310"/>
              <a:gd name="connsiteY1" fmla="*/ 0 h 6866965"/>
              <a:gd name="connsiteX2" fmla="*/ 6086310 w 6086310"/>
              <a:gd name="connsiteY2" fmla="*/ 6866965 h 6866965"/>
              <a:gd name="connsiteX3" fmla="*/ 655475 w 6086310"/>
              <a:gd name="connsiteY3" fmla="*/ 6862483 h 6866965"/>
              <a:gd name="connsiteX4" fmla="*/ 5 w 6086310"/>
              <a:gd name="connsiteY4" fmla="*/ 3409885 h 6866965"/>
              <a:gd name="connsiteX5" fmla="*/ 655475 w 6086310"/>
              <a:gd name="connsiteY5" fmla="*/ 4483 h 6866965"/>
              <a:gd name="connsiteX0" fmla="*/ 655475 w 6086310"/>
              <a:gd name="connsiteY0" fmla="*/ 4483 h 6866965"/>
              <a:gd name="connsiteX1" fmla="*/ 6086309 w 6086310"/>
              <a:gd name="connsiteY1" fmla="*/ 0 h 6866965"/>
              <a:gd name="connsiteX2" fmla="*/ 6086310 w 6086310"/>
              <a:gd name="connsiteY2" fmla="*/ 6866965 h 6866965"/>
              <a:gd name="connsiteX3" fmla="*/ 655475 w 6086310"/>
              <a:gd name="connsiteY3" fmla="*/ 6862483 h 6866965"/>
              <a:gd name="connsiteX4" fmla="*/ 5 w 6086310"/>
              <a:gd name="connsiteY4" fmla="*/ 3409885 h 6866965"/>
              <a:gd name="connsiteX5" fmla="*/ 655475 w 6086310"/>
              <a:gd name="connsiteY5" fmla="*/ 4483 h 6866965"/>
              <a:gd name="connsiteX0" fmla="*/ 655470 w 6086305"/>
              <a:gd name="connsiteY0" fmla="*/ 4483 h 6866965"/>
              <a:gd name="connsiteX1" fmla="*/ 6086304 w 6086305"/>
              <a:gd name="connsiteY1" fmla="*/ 0 h 6866965"/>
              <a:gd name="connsiteX2" fmla="*/ 6086305 w 6086305"/>
              <a:gd name="connsiteY2" fmla="*/ 6866965 h 6866965"/>
              <a:gd name="connsiteX3" fmla="*/ 655470 w 6086305"/>
              <a:gd name="connsiteY3" fmla="*/ 6862483 h 6866965"/>
              <a:gd name="connsiteX4" fmla="*/ 0 w 6086305"/>
              <a:gd name="connsiteY4" fmla="*/ 3409885 h 6866965"/>
              <a:gd name="connsiteX5" fmla="*/ 655470 w 6086305"/>
              <a:gd name="connsiteY5" fmla="*/ 4483 h 6866965"/>
              <a:gd name="connsiteX0" fmla="*/ 655470 w 6086305"/>
              <a:gd name="connsiteY0" fmla="*/ 0 h 6862482"/>
              <a:gd name="connsiteX1" fmla="*/ 3836880 w 6086305"/>
              <a:gd name="connsiteY1" fmla="*/ 13744 h 6862482"/>
              <a:gd name="connsiteX2" fmla="*/ 6086305 w 6086305"/>
              <a:gd name="connsiteY2" fmla="*/ 6862482 h 6862482"/>
              <a:gd name="connsiteX3" fmla="*/ 655470 w 6086305"/>
              <a:gd name="connsiteY3" fmla="*/ 6858000 h 6862482"/>
              <a:gd name="connsiteX4" fmla="*/ 0 w 6086305"/>
              <a:gd name="connsiteY4" fmla="*/ 3405402 h 6862482"/>
              <a:gd name="connsiteX5" fmla="*/ 655470 w 6086305"/>
              <a:gd name="connsiteY5" fmla="*/ 0 h 6862482"/>
              <a:gd name="connsiteX0" fmla="*/ 655470 w 3864313"/>
              <a:gd name="connsiteY0" fmla="*/ 0 h 6862482"/>
              <a:gd name="connsiteX1" fmla="*/ 3836880 w 3864313"/>
              <a:gd name="connsiteY1" fmla="*/ 13744 h 6862482"/>
              <a:gd name="connsiteX2" fmla="*/ 3864313 w 3864313"/>
              <a:gd name="connsiteY2" fmla="*/ 6862482 h 6862482"/>
              <a:gd name="connsiteX3" fmla="*/ 655470 w 3864313"/>
              <a:gd name="connsiteY3" fmla="*/ 6858000 h 6862482"/>
              <a:gd name="connsiteX4" fmla="*/ 0 w 3864313"/>
              <a:gd name="connsiteY4" fmla="*/ 3405402 h 6862482"/>
              <a:gd name="connsiteX5" fmla="*/ 655470 w 3864313"/>
              <a:gd name="connsiteY5" fmla="*/ 0 h 6862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64313" h="6862482">
                <a:moveTo>
                  <a:pt x="655470" y="0"/>
                </a:moveTo>
                <a:lnTo>
                  <a:pt x="3836880" y="13744"/>
                </a:lnTo>
                <a:cubicBezTo>
                  <a:pt x="3836880" y="2302732"/>
                  <a:pt x="3864313" y="4573494"/>
                  <a:pt x="3864313" y="6862482"/>
                </a:cubicBezTo>
                <a:lnTo>
                  <a:pt x="655470" y="6858000"/>
                </a:lnTo>
                <a:cubicBezTo>
                  <a:pt x="198236" y="5579539"/>
                  <a:pt x="0" y="4548402"/>
                  <a:pt x="0" y="3405402"/>
                </a:cubicBezTo>
                <a:cubicBezTo>
                  <a:pt x="0" y="2262402"/>
                  <a:pt x="220665" y="994916"/>
                  <a:pt x="655470" y="0"/>
                </a:cubicBezTo>
                <a:close/>
              </a:path>
            </a:pathLst>
          </a:custGeom>
          <a:solidFill>
            <a:schemeClr val="bg1">
              <a:lumMod val="95000"/>
            </a:schemeClr>
          </a:solidFill>
        </p:spPr>
        <p:txBody>
          <a:bodyPr anchor="ctr" anchorCtr="0"/>
          <a:lstStyle>
            <a:lvl1pPr marL="0" indent="0" algn="ctr">
              <a:buNone/>
              <a:defRPr/>
            </a:lvl1pPr>
          </a:lstStyle>
          <a:p>
            <a:r>
              <a:rPr lang="fi-FI" dirty="0"/>
              <a:t>Kuva</a:t>
            </a:r>
          </a:p>
        </p:txBody>
      </p:sp>
    </p:spTree>
    <p:extLst>
      <p:ext uri="{BB962C8B-B14F-4D97-AF65-F5344CB8AC3E}">
        <p14:creationId xmlns:p14="http://schemas.microsoft.com/office/powerpoint/2010/main" val="1976300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Sisältö 3">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E32A6D0-497F-467A-A99B-8F14B8531873}"/>
              </a:ext>
            </a:extLst>
          </p:cNvPr>
          <p:cNvSpPr>
            <a:spLocks noGrp="1"/>
          </p:cNvSpPr>
          <p:nvPr>
            <p:ph type="title"/>
          </p:nvPr>
        </p:nvSpPr>
        <p:spPr>
          <a:xfrm>
            <a:off x="499621" y="502285"/>
            <a:ext cx="11114202" cy="960559"/>
          </a:xfrm>
          <a:prstGeom prst="rect">
            <a:avLst/>
          </a:prstGeom>
        </p:spPr>
        <p:txBody>
          <a:bodyPr/>
          <a:lstStyle/>
          <a:p>
            <a:r>
              <a:rPr lang="fi-FI"/>
              <a:t>Muokkaa ots. perustyyl. napsautt.</a:t>
            </a:r>
          </a:p>
        </p:txBody>
      </p:sp>
      <p:sp>
        <p:nvSpPr>
          <p:cNvPr id="3" name="Sisällön paikkamerkki 2">
            <a:extLst>
              <a:ext uri="{FF2B5EF4-FFF2-40B4-BE49-F238E27FC236}">
                <a16:creationId xmlns:a16="http://schemas.microsoft.com/office/drawing/2014/main" id="{084ECE3B-2BEC-472F-BA88-61E7B2A7BA1D}"/>
              </a:ext>
            </a:extLst>
          </p:cNvPr>
          <p:cNvSpPr>
            <a:spLocks noGrp="1"/>
          </p:cNvSpPr>
          <p:nvPr>
            <p:ph sz="half" idx="1"/>
          </p:nvPr>
        </p:nvSpPr>
        <p:spPr>
          <a:xfrm>
            <a:off x="499621" y="1678329"/>
            <a:ext cx="5520179" cy="4402431"/>
          </a:xfrm>
          <a:prstGeom prst="rect">
            <a:avLst/>
          </a:prstGeom>
        </p:spPr>
        <p:txBody>
          <a:bodyPr/>
          <a:lstStyle>
            <a:lvl1pPr marL="0" indent="0">
              <a:buNone/>
              <a:defRPr/>
            </a:lvl1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BD97C3FB-458B-4314-B96A-0894ADDCF336}"/>
              </a:ext>
            </a:extLst>
          </p:cNvPr>
          <p:cNvSpPr>
            <a:spLocks noGrp="1"/>
          </p:cNvSpPr>
          <p:nvPr>
            <p:ph sz="half" idx="2" hasCustomPrompt="1"/>
          </p:nvPr>
        </p:nvSpPr>
        <p:spPr>
          <a:xfrm>
            <a:off x="6172199" y="1678329"/>
            <a:ext cx="5441623" cy="4402431"/>
          </a:xfrm>
          <a:prstGeom prst="rect">
            <a:avLst/>
          </a:prstGeom>
          <a:solidFill>
            <a:schemeClr val="bg1">
              <a:lumMod val="95000"/>
            </a:schemeClr>
          </a:solidFill>
        </p:spPr>
        <p:txBody>
          <a:bodyPr/>
          <a:lstStyle>
            <a:lvl1pPr marL="0" indent="0">
              <a:buFontTx/>
              <a:buNone/>
              <a:defRPr/>
            </a:lvl1pPr>
          </a:lstStyle>
          <a:p>
            <a:pPr lvl="0"/>
            <a:r>
              <a:rPr lang="fi-FI"/>
              <a:t>Kuva</a:t>
            </a:r>
          </a:p>
        </p:txBody>
      </p:sp>
      <p:sp>
        <p:nvSpPr>
          <p:cNvPr id="5" name="Päivämäärän paikkamerkki 4">
            <a:extLst>
              <a:ext uri="{FF2B5EF4-FFF2-40B4-BE49-F238E27FC236}">
                <a16:creationId xmlns:a16="http://schemas.microsoft.com/office/drawing/2014/main" id="{0482FBE7-C14D-47FC-8ADC-660EAC1FC03F}"/>
              </a:ext>
            </a:extLst>
          </p:cNvPr>
          <p:cNvSpPr>
            <a:spLocks noGrp="1"/>
          </p:cNvSpPr>
          <p:nvPr>
            <p:ph type="dt" sz="half" idx="10"/>
          </p:nvPr>
        </p:nvSpPr>
        <p:spPr/>
        <p:txBody>
          <a:bodyPr/>
          <a:lstStyle/>
          <a:p>
            <a:fld id="{7411DC33-F91A-4317-806A-E8D2A3D7D178}" type="datetimeFigureOut">
              <a:rPr lang="fi-FI" smtClean="0"/>
              <a:t>16.4.2024</a:t>
            </a:fld>
            <a:endParaRPr lang="fi-FI"/>
          </a:p>
        </p:txBody>
      </p:sp>
      <p:sp>
        <p:nvSpPr>
          <p:cNvPr id="6" name="Alatunnisteen paikkamerkki 5">
            <a:extLst>
              <a:ext uri="{FF2B5EF4-FFF2-40B4-BE49-F238E27FC236}">
                <a16:creationId xmlns:a16="http://schemas.microsoft.com/office/drawing/2014/main" id="{A47F2A1D-C3E7-4235-8AA1-91BF70B2A94D}"/>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41FF258C-6C88-4542-9F0C-1F1C3DC8F17B}"/>
              </a:ext>
            </a:extLst>
          </p:cNvPr>
          <p:cNvSpPr>
            <a:spLocks noGrp="1"/>
          </p:cNvSpPr>
          <p:nvPr>
            <p:ph type="sldNum" sz="quarter" idx="12"/>
          </p:nvPr>
        </p:nvSpPr>
        <p:spPr/>
        <p:txBody>
          <a:bodyPr/>
          <a:lstStyle/>
          <a:p>
            <a:fld id="{AEB5B13B-25DF-4FAF-8E4E-F9C761B2CC8A}" type="slidenum">
              <a:rPr lang="fi-FI" smtClean="0"/>
              <a:t>‹#›</a:t>
            </a:fld>
            <a:endParaRPr lang="fi-FI"/>
          </a:p>
        </p:txBody>
      </p:sp>
    </p:spTree>
    <p:extLst>
      <p:ext uri="{BB962C8B-B14F-4D97-AF65-F5344CB8AC3E}">
        <p14:creationId xmlns:p14="http://schemas.microsoft.com/office/powerpoint/2010/main" val="390939810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10" Type="http://schemas.openxmlformats.org/officeDocument/2006/relationships/image" Target="../media/image6.svg"/><Relationship Id="rId4" Type="http://schemas.openxmlformats.org/officeDocument/2006/relationships/slideLayout" Target="../slideLayouts/slideLayout10.xml"/><Relationship Id="rId9"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7"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2.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theme" Target="../theme/theme4.xml"/><Relationship Id="rId5" Type="http://schemas.openxmlformats.org/officeDocument/2006/relationships/slideLayout" Target="../slideLayouts/slideLayout24.xml"/><Relationship Id="rId4" Type="http://schemas.openxmlformats.org/officeDocument/2006/relationships/slideLayout" Target="../slideLayouts/slideLayout2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5.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A9C38F43-DA14-4CCD-93C1-5D10008811FB}"/>
              </a:ext>
            </a:extLst>
          </p:cNvPr>
          <p:cNvSpPr>
            <a:spLocks noGrp="1"/>
          </p:cNvSpPr>
          <p:nvPr>
            <p:ph type="title"/>
          </p:nvPr>
        </p:nvSpPr>
        <p:spPr>
          <a:xfrm>
            <a:off x="499621" y="502285"/>
            <a:ext cx="11114202" cy="945515"/>
          </a:xfrm>
          <a:prstGeom prst="rect">
            <a:avLst/>
          </a:prstGeom>
        </p:spPr>
        <p:txBody>
          <a:bodyPr vert="horz" lIns="91440" tIns="45720" rIns="91440" bIns="45720" rtlCol="0" anchor="ctr">
            <a:norm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3851044F-A89D-4DFC-A7B9-62F6E032C1DC}"/>
              </a:ext>
            </a:extLst>
          </p:cNvPr>
          <p:cNvSpPr>
            <a:spLocks noGrp="1"/>
          </p:cNvSpPr>
          <p:nvPr>
            <p:ph type="body" idx="1"/>
          </p:nvPr>
        </p:nvSpPr>
        <p:spPr>
          <a:xfrm>
            <a:off x="499621" y="1581784"/>
            <a:ext cx="11114202" cy="4422775"/>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17746685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79" r:id="rId5"/>
    <p:sldLayoutId id="2147483696" r:id="rId6"/>
  </p:sldLayoutIdLst>
  <p:txStyles>
    <p:titleStyle>
      <a:lvl1pPr algn="l" defTabSz="914400" rtl="0" eaLnBrk="1" latinLnBrk="0" hangingPunct="1">
        <a:lnSpc>
          <a:spcPct val="90000"/>
        </a:lnSpc>
        <a:spcBef>
          <a:spcPct val="0"/>
        </a:spcBef>
        <a:buNone/>
        <a:defRPr sz="3200" b="1"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3041CEEB-AA6D-4DBD-82A0-CCECA65F4BEA}"/>
              </a:ext>
            </a:extLst>
          </p:cNvPr>
          <p:cNvSpPr>
            <a:spLocks noGrp="1"/>
          </p:cNvSpPr>
          <p:nvPr>
            <p:ph type="dt" sz="half" idx="2"/>
          </p:nvPr>
        </p:nvSpPr>
        <p:spPr>
          <a:xfrm>
            <a:off x="7956222" y="6443541"/>
            <a:ext cx="2394409" cy="247454"/>
          </a:xfrm>
          <a:prstGeom prst="rect">
            <a:avLst/>
          </a:prstGeom>
        </p:spPr>
        <p:txBody>
          <a:bodyPr vert="horz" lIns="91440" tIns="45720" rIns="91440" bIns="45720" rtlCol="0" anchor="ctr"/>
          <a:lstStyle>
            <a:lvl1pPr algn="l">
              <a:defRPr sz="1200">
                <a:solidFill>
                  <a:schemeClr val="tx1">
                    <a:tint val="75000"/>
                  </a:schemeClr>
                </a:solidFill>
              </a:defRPr>
            </a:lvl1pPr>
          </a:lstStyle>
          <a:p>
            <a:fld id="{7411DC33-F91A-4317-806A-E8D2A3D7D178}" type="datetimeFigureOut">
              <a:rPr lang="fi-FI" smtClean="0"/>
              <a:t>16.4.2024</a:t>
            </a:fld>
            <a:endParaRPr lang="fi-FI"/>
          </a:p>
        </p:txBody>
      </p:sp>
      <p:sp>
        <p:nvSpPr>
          <p:cNvPr id="5" name="Alatunnisteen paikkamerkki 4">
            <a:extLst>
              <a:ext uri="{FF2B5EF4-FFF2-40B4-BE49-F238E27FC236}">
                <a16:creationId xmlns:a16="http://schemas.microsoft.com/office/drawing/2014/main" id="{A82CC2FF-054F-44E0-AA0C-140EA4EDE749}"/>
              </a:ext>
            </a:extLst>
          </p:cNvPr>
          <p:cNvSpPr>
            <a:spLocks noGrp="1"/>
          </p:cNvSpPr>
          <p:nvPr>
            <p:ph type="ftr" sz="quarter" idx="3"/>
          </p:nvPr>
        </p:nvSpPr>
        <p:spPr>
          <a:xfrm>
            <a:off x="3689809" y="6443541"/>
            <a:ext cx="4114800" cy="228600"/>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9CEC3861-1AEA-4C31-97BB-96C9521F7023}"/>
              </a:ext>
            </a:extLst>
          </p:cNvPr>
          <p:cNvSpPr>
            <a:spLocks noGrp="1"/>
          </p:cNvSpPr>
          <p:nvPr>
            <p:ph type="sldNum" sz="quarter" idx="4"/>
          </p:nvPr>
        </p:nvSpPr>
        <p:spPr>
          <a:xfrm>
            <a:off x="10502244" y="6443541"/>
            <a:ext cx="1111579" cy="247454"/>
          </a:xfrm>
          <a:prstGeom prst="rect">
            <a:avLst/>
          </a:prstGeom>
        </p:spPr>
        <p:txBody>
          <a:bodyPr vert="horz" lIns="91440" tIns="45720" rIns="91440" bIns="45720" rtlCol="0" anchor="ctr"/>
          <a:lstStyle>
            <a:lvl1pPr algn="r">
              <a:defRPr sz="1200">
                <a:solidFill>
                  <a:schemeClr val="tx1">
                    <a:tint val="75000"/>
                  </a:schemeClr>
                </a:solidFill>
              </a:defRPr>
            </a:lvl1pPr>
          </a:lstStyle>
          <a:p>
            <a:fld id="{AEB5B13B-25DF-4FAF-8E4E-F9C761B2CC8A}" type="slidenum">
              <a:rPr lang="fi-FI" smtClean="0"/>
              <a:t>‹#›</a:t>
            </a:fld>
            <a:endParaRPr lang="fi-FI"/>
          </a:p>
        </p:txBody>
      </p:sp>
      <p:sp>
        <p:nvSpPr>
          <p:cNvPr id="9" name="Otsikon paikkamerkki 1">
            <a:extLst>
              <a:ext uri="{FF2B5EF4-FFF2-40B4-BE49-F238E27FC236}">
                <a16:creationId xmlns:a16="http://schemas.microsoft.com/office/drawing/2014/main" id="{FF7F1B9B-0DF9-4B00-9000-59D731DA26A0}"/>
              </a:ext>
            </a:extLst>
          </p:cNvPr>
          <p:cNvSpPr>
            <a:spLocks noGrp="1"/>
          </p:cNvSpPr>
          <p:nvPr>
            <p:ph type="title"/>
          </p:nvPr>
        </p:nvSpPr>
        <p:spPr>
          <a:xfrm>
            <a:off x="499621" y="502285"/>
            <a:ext cx="11114202" cy="945515"/>
          </a:xfrm>
          <a:prstGeom prst="rect">
            <a:avLst/>
          </a:prstGeom>
        </p:spPr>
        <p:txBody>
          <a:bodyPr vert="horz" lIns="91440" tIns="45720" rIns="91440" bIns="45720" rtlCol="0" anchor="ctr">
            <a:norm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10" name="Tekstin paikkamerkki 2">
            <a:extLst>
              <a:ext uri="{FF2B5EF4-FFF2-40B4-BE49-F238E27FC236}">
                <a16:creationId xmlns:a16="http://schemas.microsoft.com/office/drawing/2014/main" id="{7518C29B-47B6-47BA-A0FB-7BD55916F0B0}"/>
              </a:ext>
            </a:extLst>
          </p:cNvPr>
          <p:cNvSpPr>
            <a:spLocks noGrp="1"/>
          </p:cNvSpPr>
          <p:nvPr>
            <p:ph type="body" idx="1"/>
          </p:nvPr>
        </p:nvSpPr>
        <p:spPr>
          <a:xfrm>
            <a:off x="499621" y="1581784"/>
            <a:ext cx="11114202" cy="4422775"/>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p:txBody>
      </p:sp>
      <p:pic>
        <p:nvPicPr>
          <p:cNvPr id="12" name="Kuva 11">
            <a:extLst>
              <a:ext uri="{FF2B5EF4-FFF2-40B4-BE49-F238E27FC236}">
                <a16:creationId xmlns:a16="http://schemas.microsoft.com/office/drawing/2014/main" id="{F8B201EC-A4BD-DAC1-90A1-809520157E64}"/>
              </a:ext>
            </a:extLst>
          </p:cNvPr>
          <p:cNvPicPr>
            <a:picLocks noChangeAspect="1"/>
          </p:cNvPicPr>
          <p:nvPr userDrawn="1"/>
        </p:nvPicPr>
        <p:blipFill>
          <a:blip r:embed="rId9">
            <a:extLst>
              <a:ext uri="{96DAC541-7B7A-43D3-8B79-37D633B846F1}">
                <asvg:svgBlip xmlns:asvg="http://schemas.microsoft.com/office/drawing/2016/SVG/main" xmlns="" r:embed="rId10"/>
              </a:ext>
            </a:extLst>
          </a:blip>
          <a:stretch>
            <a:fillRect/>
          </a:stretch>
        </p:blipFill>
        <p:spPr>
          <a:xfrm>
            <a:off x="521232" y="6208549"/>
            <a:ext cx="2712710" cy="430991"/>
          </a:xfrm>
          <a:prstGeom prst="rect">
            <a:avLst/>
          </a:prstGeom>
        </p:spPr>
      </p:pic>
    </p:spTree>
    <p:extLst>
      <p:ext uri="{BB962C8B-B14F-4D97-AF65-F5344CB8AC3E}">
        <p14:creationId xmlns:p14="http://schemas.microsoft.com/office/powerpoint/2010/main" val="684864064"/>
      </p:ext>
    </p:extLst>
  </p:cSld>
  <p:clrMap bg1="lt1" tx1="dk1" bg2="lt2" tx2="dk2" accent1="accent1" accent2="accent2" accent3="accent3" accent4="accent4" accent5="accent5" accent6="accent6" hlink="hlink" folHlink="folHlink"/>
  <p:sldLayoutIdLst>
    <p:sldLayoutId id="2147483667" r:id="rId1"/>
    <p:sldLayoutId id="2147483678" r:id="rId2"/>
    <p:sldLayoutId id="2147483668" r:id="rId3"/>
    <p:sldLayoutId id="2147483669" r:id="rId4"/>
    <p:sldLayoutId id="2147483670" r:id="rId5"/>
    <p:sldLayoutId id="2147483697" r:id="rId6"/>
    <p:sldLayoutId id="2147483698" r:id="rId7"/>
  </p:sldLayoutIdLst>
  <p:txStyles>
    <p:titleStyle>
      <a:lvl1pPr algn="l" defTabSz="914400" rtl="0" eaLnBrk="1" latinLnBrk="0" hangingPunct="1">
        <a:lnSpc>
          <a:spcPct val="90000"/>
        </a:lnSpc>
        <a:spcBef>
          <a:spcPct val="0"/>
        </a:spcBef>
        <a:buNone/>
        <a:defRPr sz="32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buFontTx/>
        <a:buNone/>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A9C38F43-DA14-4CCD-93C1-5D10008811FB}"/>
              </a:ext>
            </a:extLst>
          </p:cNvPr>
          <p:cNvSpPr>
            <a:spLocks noGrp="1"/>
          </p:cNvSpPr>
          <p:nvPr>
            <p:ph type="title"/>
          </p:nvPr>
        </p:nvSpPr>
        <p:spPr>
          <a:xfrm>
            <a:off x="499621" y="365125"/>
            <a:ext cx="11114202" cy="1325563"/>
          </a:xfrm>
          <a:prstGeom prst="rect">
            <a:avLst/>
          </a:prstGeom>
        </p:spPr>
        <p:txBody>
          <a:bodyPr vert="horz" lIns="91440" tIns="45720" rIns="91440" bIns="45720" rtlCol="0" anchor="ctr">
            <a:normAutofit/>
          </a:bodyPr>
          <a:lstStyle/>
          <a:p>
            <a:r>
              <a:rPr lang="fi-FI"/>
              <a:t>Muokkaa </a:t>
            </a:r>
            <a:r>
              <a:rPr lang="fi-FI" err="1"/>
              <a:t>ots</a:t>
            </a:r>
            <a:r>
              <a:rPr lang="fi-FI"/>
              <a:t>. </a:t>
            </a:r>
            <a:r>
              <a:rPr lang="fi-FI" err="1"/>
              <a:t>perustyyl</a:t>
            </a:r>
            <a:r>
              <a:rPr lang="fi-FI"/>
              <a:t>. </a:t>
            </a:r>
            <a:r>
              <a:rPr lang="fi-FI" err="1"/>
              <a:t>napsautt</a:t>
            </a:r>
            <a:r>
              <a:rPr lang="fi-FI"/>
              <a:t>.</a:t>
            </a:r>
          </a:p>
        </p:txBody>
      </p:sp>
      <p:sp>
        <p:nvSpPr>
          <p:cNvPr id="3" name="Tekstin paikkamerkki 2">
            <a:extLst>
              <a:ext uri="{FF2B5EF4-FFF2-40B4-BE49-F238E27FC236}">
                <a16:creationId xmlns:a16="http://schemas.microsoft.com/office/drawing/2014/main" id="{3851044F-A89D-4DFC-A7B9-62F6E032C1DC}"/>
              </a:ext>
            </a:extLst>
          </p:cNvPr>
          <p:cNvSpPr>
            <a:spLocks noGrp="1"/>
          </p:cNvSpPr>
          <p:nvPr>
            <p:ph type="body" idx="1"/>
          </p:nvPr>
        </p:nvSpPr>
        <p:spPr>
          <a:xfrm>
            <a:off x="499621" y="1825625"/>
            <a:ext cx="11114202" cy="4235810"/>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3839846350"/>
      </p:ext>
    </p:extLst>
  </p:cSld>
  <p:clrMap bg1="lt1" tx1="dk1" bg2="lt2" tx2="dk2" accent1="accent1" accent2="accent2" accent3="accent3" accent4="accent4" accent5="accent5" accent6="accent6" hlink="hlink" folHlink="folHlink"/>
  <p:sldLayoutIdLst>
    <p:sldLayoutId id="2147483677" r:id="rId1"/>
    <p:sldLayoutId id="2147483673" r:id="rId2"/>
    <p:sldLayoutId id="2147483674" r:id="rId3"/>
    <p:sldLayoutId id="2147483675" r:id="rId4"/>
    <p:sldLayoutId id="2147483676" r:id="rId5"/>
    <p:sldLayoutId id="2147483694" r:id="rId6"/>
  </p:sldLayoutIdLst>
  <p:txStyles>
    <p:titleStyle>
      <a:lvl1pPr algn="l" defTabSz="914400" rtl="0" eaLnBrk="1" latinLnBrk="0" hangingPunct="1">
        <a:lnSpc>
          <a:spcPct val="90000"/>
        </a:lnSpc>
        <a:spcBef>
          <a:spcPct val="0"/>
        </a:spcBef>
        <a:buNone/>
        <a:defRPr sz="4400" b="1"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A9C38F43-DA14-4CCD-93C1-5D10008811FB}"/>
              </a:ext>
            </a:extLst>
          </p:cNvPr>
          <p:cNvSpPr>
            <a:spLocks noGrp="1"/>
          </p:cNvSpPr>
          <p:nvPr>
            <p:ph type="title"/>
          </p:nvPr>
        </p:nvSpPr>
        <p:spPr>
          <a:xfrm>
            <a:off x="499621" y="365125"/>
            <a:ext cx="11114202" cy="1325563"/>
          </a:xfrm>
          <a:prstGeom prst="rect">
            <a:avLst/>
          </a:prstGeom>
        </p:spPr>
        <p:txBody>
          <a:bodyPr vert="horz" lIns="91440" tIns="45720" rIns="91440" bIns="45720" rtlCol="0" anchor="ctr">
            <a:normAutofit/>
          </a:bodyPr>
          <a:lstStyle/>
          <a:p>
            <a:r>
              <a:rPr lang="fi-FI"/>
              <a:t>Muokkaa </a:t>
            </a:r>
            <a:r>
              <a:rPr lang="fi-FI" err="1"/>
              <a:t>ots</a:t>
            </a:r>
            <a:r>
              <a:rPr lang="fi-FI"/>
              <a:t>. </a:t>
            </a:r>
            <a:r>
              <a:rPr lang="fi-FI" err="1"/>
              <a:t>perustyyl</a:t>
            </a:r>
            <a:r>
              <a:rPr lang="fi-FI"/>
              <a:t>. </a:t>
            </a:r>
            <a:r>
              <a:rPr lang="fi-FI" err="1"/>
              <a:t>napsautt</a:t>
            </a:r>
            <a:r>
              <a:rPr lang="fi-FI"/>
              <a:t>.</a:t>
            </a:r>
          </a:p>
        </p:txBody>
      </p:sp>
      <p:sp>
        <p:nvSpPr>
          <p:cNvPr id="3" name="Tekstin paikkamerkki 2">
            <a:extLst>
              <a:ext uri="{FF2B5EF4-FFF2-40B4-BE49-F238E27FC236}">
                <a16:creationId xmlns:a16="http://schemas.microsoft.com/office/drawing/2014/main" id="{3851044F-A89D-4DFC-A7B9-62F6E032C1DC}"/>
              </a:ext>
            </a:extLst>
          </p:cNvPr>
          <p:cNvSpPr>
            <a:spLocks noGrp="1"/>
          </p:cNvSpPr>
          <p:nvPr>
            <p:ph type="body" idx="1"/>
          </p:nvPr>
        </p:nvSpPr>
        <p:spPr>
          <a:xfrm>
            <a:off x="499621" y="1825625"/>
            <a:ext cx="11114202" cy="4235810"/>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2856161664"/>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Lst>
  <p:txStyles>
    <p:titleStyle>
      <a:lvl1pPr algn="l" defTabSz="914400" rtl="0" eaLnBrk="1" latinLnBrk="0" hangingPunct="1">
        <a:lnSpc>
          <a:spcPct val="90000"/>
        </a:lnSpc>
        <a:spcBef>
          <a:spcPct val="0"/>
        </a:spcBef>
        <a:buNone/>
        <a:defRPr sz="4400" b="1"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332477E1-F256-63DC-5054-80BCCF7E21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EDE8DB4A-48AC-41B4-ED7F-A83EA7FBA8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F47EF507-A3E5-2C7A-BECE-37BDCB9EEA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6AF6A2-6378-4D0A-BF41-4AFB73700C7D}" type="datetimeFigureOut">
              <a:rPr lang="fi-FI" smtClean="0"/>
              <a:t>16.4.2024</a:t>
            </a:fld>
            <a:endParaRPr lang="fi-FI"/>
          </a:p>
        </p:txBody>
      </p:sp>
      <p:sp>
        <p:nvSpPr>
          <p:cNvPr id="5" name="Alatunnisteen paikkamerkki 4">
            <a:extLst>
              <a:ext uri="{FF2B5EF4-FFF2-40B4-BE49-F238E27FC236}">
                <a16:creationId xmlns:a16="http://schemas.microsoft.com/office/drawing/2014/main" id="{807443A2-033E-ED04-E89B-63322A72BC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D7C9AA90-033E-D103-E5C7-52F59F7579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7325EA-F3B8-4F99-BBD1-187916877AAA}" type="slidenum">
              <a:rPr lang="fi-FI" smtClean="0"/>
              <a:t>‹#›</a:t>
            </a:fld>
            <a:endParaRPr lang="fi-FI"/>
          </a:p>
        </p:txBody>
      </p:sp>
    </p:spTree>
    <p:extLst>
      <p:ext uri="{BB962C8B-B14F-4D97-AF65-F5344CB8AC3E}">
        <p14:creationId xmlns:p14="http://schemas.microsoft.com/office/powerpoint/2010/main" val="448131395"/>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F284ECF-9CDE-FF91-4499-DF5BC4494940}"/>
              </a:ext>
            </a:extLst>
          </p:cNvPr>
          <p:cNvSpPr>
            <a:spLocks noGrp="1"/>
          </p:cNvSpPr>
          <p:nvPr>
            <p:ph type="ctrTitle"/>
          </p:nvPr>
        </p:nvSpPr>
        <p:spPr>
          <a:xfrm>
            <a:off x="712788" y="1311540"/>
            <a:ext cx="4563411" cy="2903494"/>
          </a:xfrm>
        </p:spPr>
        <p:txBody>
          <a:bodyPr/>
          <a:lstStyle/>
          <a:p>
            <a:r>
              <a:rPr lang="fi-FI" dirty="0"/>
              <a:t>EMKVR-ohjelman valintakriteerien arviointi</a:t>
            </a:r>
          </a:p>
        </p:txBody>
      </p:sp>
      <p:pic>
        <p:nvPicPr>
          <p:cNvPr id="6" name="Kuvan paikkamerkki 5" descr="Kuva, joka sisältää kohteen vaate, henkilö, tietokone, Ihmisen kasvot&#10;&#10;Kuvaus luotu automaattisesti">
            <a:extLst>
              <a:ext uri="{FF2B5EF4-FFF2-40B4-BE49-F238E27FC236}">
                <a16:creationId xmlns:a16="http://schemas.microsoft.com/office/drawing/2014/main" id="{C0780102-1C1D-E012-4FA6-D5EA2A3C8354}"/>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3048" r="3048"/>
          <a:stretch>
            <a:fillRect/>
          </a:stretch>
        </p:blipFill>
        <p:spPr/>
      </p:pic>
      <p:sp>
        <p:nvSpPr>
          <p:cNvPr id="5" name="Alaotsikko 2">
            <a:extLst>
              <a:ext uri="{FF2B5EF4-FFF2-40B4-BE49-F238E27FC236}">
                <a16:creationId xmlns:a16="http://schemas.microsoft.com/office/drawing/2014/main" id="{589F3D59-FCB3-7CC7-67A1-E3F55BF64729}"/>
              </a:ext>
            </a:extLst>
          </p:cNvPr>
          <p:cNvSpPr>
            <a:spLocks noGrp="1"/>
          </p:cNvSpPr>
          <p:nvPr>
            <p:ph type="subTitle" idx="1"/>
          </p:nvPr>
        </p:nvSpPr>
        <p:spPr>
          <a:xfrm>
            <a:off x="712788" y="4599775"/>
            <a:ext cx="4022725" cy="744537"/>
          </a:xfrm>
        </p:spPr>
        <p:txBody>
          <a:bodyPr>
            <a:noAutofit/>
          </a:bodyPr>
          <a:lstStyle/>
          <a:p>
            <a:r>
              <a:rPr lang="fi-FI" sz="1600" b="1" dirty="0"/>
              <a:t>Luonnonvarakeskus</a:t>
            </a:r>
          </a:p>
          <a:p>
            <a:r>
              <a:rPr lang="fi-FI" sz="1600" b="1" dirty="0"/>
              <a:t>Kaija Saarni, Jari Setälä, Anssi Ahvonen,</a:t>
            </a:r>
          </a:p>
          <a:p>
            <a:r>
              <a:rPr lang="fi-FI" sz="1600" b="1" dirty="0"/>
              <a:t>Pekka Salmi, Pia Lindberg ja Jari Niukko</a:t>
            </a:r>
          </a:p>
          <a:p>
            <a:r>
              <a:rPr lang="fi-FI" sz="1400" b="1" dirty="0"/>
              <a:t>Arviointi- ja ennakointitiimin   raportti</a:t>
            </a:r>
          </a:p>
          <a:p>
            <a:r>
              <a:rPr lang="fi-FI" sz="1400" b="1"/>
              <a:t>19.12.2023</a:t>
            </a:r>
            <a:endParaRPr lang="fi-FI" sz="1400" b="1" dirty="0"/>
          </a:p>
        </p:txBody>
      </p:sp>
    </p:spTree>
    <p:extLst>
      <p:ext uri="{BB962C8B-B14F-4D97-AF65-F5344CB8AC3E}">
        <p14:creationId xmlns:p14="http://schemas.microsoft.com/office/powerpoint/2010/main" val="1545894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BBB4EBE-AC44-A369-20FB-0AE433628240}"/>
              </a:ext>
            </a:extLst>
          </p:cNvPr>
          <p:cNvSpPr>
            <a:spLocks noGrp="1"/>
          </p:cNvSpPr>
          <p:nvPr>
            <p:ph type="title"/>
          </p:nvPr>
        </p:nvSpPr>
        <p:spPr>
          <a:xfrm>
            <a:off x="642496" y="187960"/>
            <a:ext cx="11114202" cy="945515"/>
          </a:xfrm>
        </p:spPr>
        <p:txBody>
          <a:bodyPr>
            <a:normAutofit/>
          </a:bodyPr>
          <a:lstStyle/>
          <a:p>
            <a:r>
              <a:rPr lang="fi-FI" dirty="0">
                <a:solidFill>
                  <a:schemeClr val="tx1"/>
                </a:solidFill>
              </a:rPr>
              <a:t>Aineisto ja menetelmät</a:t>
            </a:r>
            <a:endParaRPr lang="fi-FI" dirty="0"/>
          </a:p>
        </p:txBody>
      </p:sp>
      <p:sp>
        <p:nvSpPr>
          <p:cNvPr id="3" name="Sisällön paikkamerkki 2">
            <a:extLst>
              <a:ext uri="{FF2B5EF4-FFF2-40B4-BE49-F238E27FC236}">
                <a16:creationId xmlns:a16="http://schemas.microsoft.com/office/drawing/2014/main" id="{BBB3535D-F284-BCFE-193D-6FC3DA602D26}"/>
              </a:ext>
            </a:extLst>
          </p:cNvPr>
          <p:cNvSpPr>
            <a:spLocks noGrp="1"/>
          </p:cNvSpPr>
          <p:nvPr>
            <p:ph idx="1"/>
          </p:nvPr>
        </p:nvSpPr>
        <p:spPr>
          <a:xfrm>
            <a:off x="1140644" y="1581029"/>
            <a:ext cx="10616054" cy="4337805"/>
          </a:xfrm>
        </p:spPr>
        <p:txBody>
          <a:bodyPr/>
          <a:lstStyle/>
          <a:p>
            <a:r>
              <a:rPr lang="fi-FI" b="1" dirty="0"/>
              <a:t>Aineisto:</a:t>
            </a:r>
          </a:p>
          <a:p>
            <a:pPr marL="457200" lvl="1" indent="0">
              <a:buNone/>
            </a:pPr>
            <a:r>
              <a:rPr lang="fi-FI" sz="2000" dirty="0"/>
              <a:t>Valintakriteerien valintaprosessi</a:t>
            </a:r>
          </a:p>
          <a:p>
            <a:pPr marL="1028700" lvl="1" indent="-342900"/>
            <a:r>
              <a:rPr lang="fi-FI" dirty="0"/>
              <a:t>EMKVR-ohjelman seurantakomitean pöytäkirja ja kokousmateriaali</a:t>
            </a:r>
          </a:p>
          <a:p>
            <a:pPr marL="1028700" lvl="1" indent="-342900"/>
            <a:r>
              <a:rPr lang="fi-FI" dirty="0"/>
              <a:t>EMKVR-ohjelman valintakriteerien luettelo</a:t>
            </a:r>
          </a:p>
          <a:p>
            <a:pPr marL="1028700" lvl="1" indent="-342900"/>
            <a:r>
              <a:rPr lang="fi-FI" dirty="0"/>
              <a:t>Kalatalousviranomaisten haastattelu</a:t>
            </a:r>
          </a:p>
          <a:p>
            <a:pPr marL="457200" lvl="1" indent="0">
              <a:buNone/>
            </a:pPr>
            <a:r>
              <a:rPr lang="fi-FI" sz="2000" dirty="0"/>
              <a:t>Valintakriteerien soveltaminen ja tulkinta</a:t>
            </a:r>
          </a:p>
          <a:p>
            <a:pPr marL="1028700" lvl="1" indent="-342900"/>
            <a:r>
              <a:rPr lang="fi-FI" dirty="0"/>
              <a:t>EMKVR-toimintaohjelma, EMKVR-ohjelman valintakriteerien luettelo, avustusten hakuohjeet ja  hallinnon valintakriteerien tulkintaohjeet </a:t>
            </a:r>
          </a:p>
          <a:p>
            <a:pPr marL="1028700" lvl="1" indent="-342900"/>
            <a:r>
              <a:rPr lang="fi-FI" dirty="0"/>
              <a:t>Kalatalousviranomaisten haastattelu</a:t>
            </a:r>
          </a:p>
          <a:p>
            <a:r>
              <a:rPr lang="fi-FI" b="1" dirty="0"/>
              <a:t>Arviointimenetelmä:</a:t>
            </a:r>
          </a:p>
          <a:p>
            <a:pPr marL="457200" lvl="1" indent="0" algn="just">
              <a:buNone/>
            </a:pPr>
            <a:r>
              <a:rPr lang="fi-FI" sz="2000" dirty="0"/>
              <a:t>Arviointitiimi arvioi näiden kirjallisten aineistojen ja haastattelujen perusteella valintakriteerien toimivuuden</a:t>
            </a:r>
          </a:p>
          <a:p>
            <a:endParaRPr lang="fi-FI" dirty="0"/>
          </a:p>
          <a:p>
            <a:endParaRPr lang="fi-FI" dirty="0"/>
          </a:p>
          <a:p>
            <a:endParaRPr lang="fi-FI" dirty="0"/>
          </a:p>
          <a:p>
            <a:endParaRPr lang="fi-FI" dirty="0"/>
          </a:p>
        </p:txBody>
      </p:sp>
    </p:spTree>
    <p:extLst>
      <p:ext uri="{BB962C8B-B14F-4D97-AF65-F5344CB8AC3E}">
        <p14:creationId xmlns:p14="http://schemas.microsoft.com/office/powerpoint/2010/main" val="2011203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CD38236-9A53-3119-5CEB-6E073811E12B}"/>
              </a:ext>
            </a:extLst>
          </p:cNvPr>
          <p:cNvSpPr>
            <a:spLocks noGrp="1"/>
          </p:cNvSpPr>
          <p:nvPr>
            <p:ph type="ctrTitle"/>
          </p:nvPr>
        </p:nvSpPr>
        <p:spPr>
          <a:xfrm>
            <a:off x="713263" y="2127632"/>
            <a:ext cx="5144611" cy="2903494"/>
          </a:xfrm>
        </p:spPr>
        <p:txBody>
          <a:bodyPr>
            <a:normAutofit/>
          </a:bodyPr>
          <a:lstStyle/>
          <a:p>
            <a:r>
              <a:rPr lang="fi-FI" dirty="0"/>
              <a:t>Valintakriteerien arviointi</a:t>
            </a:r>
          </a:p>
        </p:txBody>
      </p:sp>
      <p:pic>
        <p:nvPicPr>
          <p:cNvPr id="7" name="Kuvan paikkamerkki 5" descr="Kuva, joka sisältää kohteen vaate, henkilö, tietokone, Ihmisen kasvot&#10;&#10;Kuvaus luotu automaattisesti">
            <a:extLst>
              <a:ext uri="{FF2B5EF4-FFF2-40B4-BE49-F238E27FC236}">
                <a16:creationId xmlns:a16="http://schemas.microsoft.com/office/drawing/2014/main" id="{DEC19C9C-FC46-C25D-72AB-D466AEACA541}"/>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3048" r="3048"/>
          <a:stretch>
            <a:fillRect/>
          </a:stretch>
        </p:blipFill>
        <p:spPr>
          <a:xfrm>
            <a:off x="5746750" y="-12700"/>
            <a:ext cx="6456363" cy="6875463"/>
          </a:xfrm>
        </p:spPr>
      </p:pic>
    </p:spTree>
    <p:extLst>
      <p:ext uri="{BB962C8B-B14F-4D97-AF65-F5344CB8AC3E}">
        <p14:creationId xmlns:p14="http://schemas.microsoft.com/office/powerpoint/2010/main" val="3641201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CD38236-9A53-3119-5CEB-6E073811E12B}"/>
              </a:ext>
            </a:extLst>
          </p:cNvPr>
          <p:cNvSpPr>
            <a:spLocks noGrp="1"/>
          </p:cNvSpPr>
          <p:nvPr>
            <p:ph type="ctrTitle"/>
          </p:nvPr>
        </p:nvSpPr>
        <p:spPr>
          <a:xfrm>
            <a:off x="713264" y="2127632"/>
            <a:ext cx="4773136" cy="2903494"/>
          </a:xfrm>
        </p:spPr>
        <p:txBody>
          <a:bodyPr>
            <a:normAutofit/>
          </a:bodyPr>
          <a:lstStyle/>
          <a:p>
            <a:r>
              <a:rPr lang="fi-FI" sz="2800" dirty="0"/>
              <a:t>Valintakriteeristön johdonmukaisuus</a:t>
            </a:r>
          </a:p>
        </p:txBody>
      </p:sp>
      <p:pic>
        <p:nvPicPr>
          <p:cNvPr id="7" name="Kuvan paikkamerkki 5" descr="Kuva, joka sisältää kohteen vaate, henkilö, tietokone, Ihmisen kasvot&#10;&#10;Kuvaus luotu automaattisesti">
            <a:extLst>
              <a:ext uri="{FF2B5EF4-FFF2-40B4-BE49-F238E27FC236}">
                <a16:creationId xmlns:a16="http://schemas.microsoft.com/office/drawing/2014/main" id="{5F22B429-6969-DAD5-137C-D500C33F9062}"/>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3048" r="3048"/>
          <a:stretch>
            <a:fillRect/>
          </a:stretch>
        </p:blipFill>
        <p:spPr>
          <a:xfrm>
            <a:off x="5746750" y="-12700"/>
            <a:ext cx="6456363" cy="6875463"/>
          </a:xfrm>
        </p:spPr>
      </p:pic>
    </p:spTree>
    <p:extLst>
      <p:ext uri="{BB962C8B-B14F-4D97-AF65-F5344CB8AC3E}">
        <p14:creationId xmlns:p14="http://schemas.microsoft.com/office/powerpoint/2010/main" val="328730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B9F9701-A1C9-D5CE-9074-BA47A617597E}"/>
              </a:ext>
            </a:extLst>
          </p:cNvPr>
          <p:cNvSpPr>
            <a:spLocks noGrp="1"/>
          </p:cNvSpPr>
          <p:nvPr>
            <p:ph type="title"/>
          </p:nvPr>
        </p:nvSpPr>
        <p:spPr>
          <a:xfrm>
            <a:off x="461521" y="321310"/>
            <a:ext cx="11114202" cy="945515"/>
          </a:xfrm>
        </p:spPr>
        <p:txBody>
          <a:bodyPr>
            <a:noAutofit/>
          </a:bodyPr>
          <a:lstStyle/>
          <a:p>
            <a:r>
              <a:rPr lang="fi-FI" dirty="0"/>
              <a:t>Kriteeristöön sisältyy useita elinkeinoja koskevia  keskeisiä tavoitteita</a:t>
            </a:r>
          </a:p>
        </p:txBody>
      </p:sp>
      <p:sp>
        <p:nvSpPr>
          <p:cNvPr id="3" name="Sisällön paikkamerkki 2">
            <a:extLst>
              <a:ext uri="{FF2B5EF4-FFF2-40B4-BE49-F238E27FC236}">
                <a16:creationId xmlns:a16="http://schemas.microsoft.com/office/drawing/2014/main" id="{9F944998-46D3-552A-A3AC-F6C9940670E0}"/>
              </a:ext>
            </a:extLst>
          </p:cNvPr>
          <p:cNvSpPr>
            <a:spLocks noGrp="1"/>
          </p:cNvSpPr>
          <p:nvPr>
            <p:ph idx="1"/>
          </p:nvPr>
        </p:nvSpPr>
        <p:spPr>
          <a:xfrm>
            <a:off x="661546" y="2000129"/>
            <a:ext cx="11348390" cy="4688961"/>
          </a:xfrm>
        </p:spPr>
        <p:txBody>
          <a:bodyPr>
            <a:noAutofit/>
          </a:bodyPr>
          <a:lstStyle/>
          <a:p>
            <a:r>
              <a:rPr lang="fi-FI" dirty="0"/>
              <a:t>Valintakriteeristö tukee monia toimintaohjelman </a:t>
            </a:r>
            <a:r>
              <a:rPr lang="fi-FI" b="1" dirty="0"/>
              <a:t>kalatalouselinkeinojen kehittämistä</a:t>
            </a:r>
            <a:r>
              <a:rPr lang="fi-FI" dirty="0"/>
              <a:t> koskevia tavoitteita, mm: </a:t>
            </a:r>
          </a:p>
          <a:p>
            <a:pPr marL="1028700" lvl="1" indent="-342900"/>
            <a:r>
              <a:rPr lang="fi-FI" dirty="0"/>
              <a:t>Yritysten kasvun, kannattavuuden ja osaamisen parantamista </a:t>
            </a:r>
          </a:p>
          <a:p>
            <a:pPr marL="1028700" lvl="1" indent="-342900"/>
            <a:r>
              <a:rPr lang="fi-FI" dirty="0"/>
              <a:t>Sivuvirtojen tai vajaasti hyödynnettyjen lajien käyttöönoton edistämistä</a:t>
            </a:r>
          </a:p>
          <a:p>
            <a:pPr marL="1028700" lvl="1" indent="-342900"/>
            <a:r>
              <a:rPr lang="fi-FI" dirty="0"/>
              <a:t>Kalatuotteiden laadun edistäminen</a:t>
            </a:r>
          </a:p>
          <a:p>
            <a:pPr marL="1028700" lvl="1" indent="-342900"/>
            <a:endParaRPr lang="fi-FI" sz="2000" dirty="0"/>
          </a:p>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fi-FI" sz="2000" b="0" i="0" u="none" strike="noStrike" kern="1200" cap="none" spc="0" normalizeH="0" baseline="0" noProof="0" dirty="0">
                <a:ln>
                  <a:noFill/>
                </a:ln>
                <a:solidFill>
                  <a:srgbClr val="000000"/>
                </a:solidFill>
                <a:effectLst/>
                <a:uLnTx/>
                <a:uFillTx/>
                <a:latin typeface="Segoe UI"/>
                <a:ea typeface="+mn-ea"/>
                <a:cs typeface="+mn-cs"/>
              </a:rPr>
              <a:t>Kriteeristöön sisältyy kalastuksen, vesiviljelyn,  jalostuksen ja kaupan toimialojen </a:t>
            </a:r>
            <a:r>
              <a:rPr kumimoji="0" lang="fi-FI" sz="2000" b="1" i="0" u="none" strike="noStrike" kern="1200" cap="none" spc="0" normalizeH="0" baseline="0" noProof="0" dirty="0">
                <a:ln>
                  <a:noFill/>
                </a:ln>
                <a:solidFill>
                  <a:srgbClr val="000000"/>
                </a:solidFill>
                <a:effectLst/>
                <a:uLnTx/>
                <a:uFillTx/>
                <a:latin typeface="Segoe UI"/>
                <a:ea typeface="+mn-ea"/>
                <a:cs typeface="+mn-cs"/>
              </a:rPr>
              <a:t>uudistamiseen, </a:t>
            </a:r>
            <a:r>
              <a:rPr kumimoji="0" lang="fi-FI" sz="2000" b="0" i="0" u="none" strike="noStrike" kern="1200" cap="none" spc="0" normalizeH="0" baseline="0" noProof="0" dirty="0">
                <a:ln>
                  <a:noFill/>
                </a:ln>
                <a:solidFill>
                  <a:srgbClr val="000000"/>
                </a:solidFill>
                <a:effectLst/>
                <a:uLnTx/>
                <a:uFillTx/>
                <a:latin typeface="Segoe UI"/>
                <a:ea typeface="+mn-ea"/>
                <a:cs typeface="+mn-cs"/>
              </a:rPr>
              <a:t>innovaatio- tai kehittämisedellytyksiin liittyviä teemoja, mm:</a:t>
            </a:r>
          </a:p>
          <a:p>
            <a:pPr marL="1028700" lvl="1" indent="-342900">
              <a:spcBef>
                <a:spcPts val="1000"/>
              </a:spcBef>
              <a:defRPr/>
            </a:pPr>
            <a:r>
              <a:rPr kumimoji="0" lang="fi-FI" b="0" i="0" u="none" strike="noStrike" kern="1200" cap="none" spc="0" normalizeH="0" baseline="0" noProof="0" dirty="0">
                <a:ln>
                  <a:noFill/>
                </a:ln>
                <a:solidFill>
                  <a:srgbClr val="000000"/>
                </a:solidFill>
                <a:effectLst/>
                <a:uLnTx/>
                <a:uFillTx/>
                <a:latin typeface="Segoe UI"/>
                <a:ea typeface="+mn-ea"/>
                <a:cs typeface="+mn-cs"/>
              </a:rPr>
              <a:t>Uusien teknologioiden ja toimintatapojen käyttöönoton edistäminen</a:t>
            </a:r>
          </a:p>
          <a:p>
            <a:pPr marL="1028700" lvl="1" indent="-342900">
              <a:spcBef>
                <a:spcPts val="1000"/>
              </a:spcBef>
              <a:defRPr/>
            </a:pPr>
            <a:r>
              <a:rPr kumimoji="0" lang="fi-FI" b="0" i="0" u="none" strike="noStrike" kern="1200" cap="none" spc="0" normalizeH="0" baseline="0" noProof="0" dirty="0">
                <a:ln>
                  <a:noFill/>
                </a:ln>
                <a:solidFill>
                  <a:srgbClr val="000000"/>
                </a:solidFill>
                <a:effectLst/>
                <a:uLnTx/>
                <a:uFillTx/>
                <a:latin typeface="Segoe UI"/>
                <a:ea typeface="+mn-ea"/>
                <a:cs typeface="+mn-cs"/>
              </a:rPr>
              <a:t>Kansallisen ja kansainvälisen tutkimusyhteistyön</a:t>
            </a:r>
          </a:p>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endParaRPr kumimoji="0" lang="fi-FI" sz="2000" b="0" i="0" u="none" strike="noStrike" kern="1200" cap="none" spc="0" normalizeH="0" baseline="0" noProof="0" dirty="0">
              <a:ln>
                <a:noFill/>
              </a:ln>
              <a:solidFill>
                <a:srgbClr val="000000"/>
              </a:solidFill>
              <a:effectLst/>
              <a:uLnTx/>
              <a:uFillTx/>
              <a:latin typeface="Segoe UI"/>
              <a:ea typeface="+mn-ea"/>
              <a:cs typeface="+mn-cs"/>
            </a:endParaRPr>
          </a:p>
          <a:p>
            <a:endParaRPr lang="fi-FI" dirty="0"/>
          </a:p>
        </p:txBody>
      </p:sp>
    </p:spTree>
    <p:extLst>
      <p:ext uri="{BB962C8B-B14F-4D97-AF65-F5344CB8AC3E}">
        <p14:creationId xmlns:p14="http://schemas.microsoft.com/office/powerpoint/2010/main" val="926125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0478591E-9E47-2769-8FCE-5C800C057957}"/>
              </a:ext>
            </a:extLst>
          </p:cNvPr>
          <p:cNvSpPr>
            <a:spLocks noGrp="1"/>
          </p:cNvSpPr>
          <p:nvPr>
            <p:ph idx="1"/>
          </p:nvPr>
        </p:nvSpPr>
        <p:spPr/>
        <p:txBody>
          <a:bodyPr/>
          <a:lstStyle/>
          <a:p>
            <a:r>
              <a:rPr lang="fi-FI" dirty="0"/>
              <a:t>. </a:t>
            </a:r>
          </a:p>
          <a:p>
            <a:endParaRPr lang="fi-FI" dirty="0"/>
          </a:p>
          <a:p>
            <a:endParaRPr lang="fi-FI" dirty="0"/>
          </a:p>
        </p:txBody>
      </p:sp>
      <p:sp>
        <p:nvSpPr>
          <p:cNvPr id="4" name="Otsikko 1">
            <a:extLst>
              <a:ext uri="{FF2B5EF4-FFF2-40B4-BE49-F238E27FC236}">
                <a16:creationId xmlns:a16="http://schemas.microsoft.com/office/drawing/2014/main" id="{8C886365-22C7-5FFC-7C62-92F8424A14E2}"/>
              </a:ext>
            </a:extLst>
          </p:cNvPr>
          <p:cNvSpPr>
            <a:spLocks noGrp="1"/>
          </p:cNvSpPr>
          <p:nvPr>
            <p:ph type="title"/>
          </p:nvPr>
        </p:nvSpPr>
        <p:spPr>
          <a:xfrm>
            <a:off x="500063" y="501650"/>
            <a:ext cx="11114087" cy="946150"/>
          </a:xfrm>
        </p:spPr>
        <p:txBody>
          <a:bodyPr>
            <a:noAutofit/>
          </a:bodyPr>
          <a:lstStyle/>
          <a:p>
            <a:r>
              <a:rPr lang="fi-FI" dirty="0"/>
              <a:t>Kriteerit tukevat myös ympäristön parantamista ja </a:t>
            </a:r>
            <a:r>
              <a:rPr lang="fi-FI" dirty="0" err="1"/>
              <a:t>EUn</a:t>
            </a:r>
            <a:r>
              <a:rPr lang="fi-FI" dirty="0"/>
              <a:t> keskeisiä tavoitteita </a:t>
            </a:r>
          </a:p>
        </p:txBody>
      </p:sp>
      <p:sp>
        <p:nvSpPr>
          <p:cNvPr id="5" name="Tekstiruutu 4">
            <a:extLst>
              <a:ext uri="{FF2B5EF4-FFF2-40B4-BE49-F238E27FC236}">
                <a16:creationId xmlns:a16="http://schemas.microsoft.com/office/drawing/2014/main" id="{7E8E26A3-C2E2-9DD9-BEBD-71A24F8CF62C}"/>
              </a:ext>
            </a:extLst>
          </p:cNvPr>
          <p:cNvSpPr txBox="1"/>
          <p:nvPr/>
        </p:nvSpPr>
        <p:spPr>
          <a:xfrm>
            <a:off x="857250" y="2244782"/>
            <a:ext cx="10477500" cy="2882840"/>
          </a:xfrm>
          <a:prstGeom prst="rect">
            <a:avLst/>
          </a:prstGeom>
          <a:noFill/>
        </p:spPr>
        <p:txBody>
          <a:bodyPr wrap="square">
            <a:spAutoFit/>
          </a:body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fi-FI" sz="2000" b="0" i="0" u="none" strike="noStrike" kern="1200" cap="none" spc="0" normalizeH="0" baseline="0" noProof="0" dirty="0">
                <a:ln>
                  <a:noFill/>
                </a:ln>
                <a:solidFill>
                  <a:srgbClr val="000000"/>
                </a:solidFill>
                <a:effectLst/>
                <a:uLnTx/>
                <a:uFillTx/>
                <a:latin typeface="Segoe UI"/>
                <a:ea typeface="+mn-ea"/>
                <a:cs typeface="+mn-cs"/>
              </a:rPr>
              <a:t>Kriteeristö kattaa myös </a:t>
            </a:r>
            <a:r>
              <a:rPr kumimoji="0" lang="fi-FI" sz="2000" b="1" i="0" u="none" strike="noStrike" kern="1200" cap="none" spc="0" normalizeH="0" baseline="0" noProof="0" dirty="0">
                <a:ln>
                  <a:noFill/>
                </a:ln>
                <a:solidFill>
                  <a:srgbClr val="000000"/>
                </a:solidFill>
                <a:effectLst/>
                <a:uLnTx/>
                <a:uFillTx/>
                <a:latin typeface="Segoe UI"/>
                <a:ea typeface="+mn-ea"/>
                <a:cs typeface="+mn-cs"/>
              </a:rPr>
              <a:t>ympäristökysymyksiin</a:t>
            </a:r>
            <a:r>
              <a:rPr kumimoji="0" lang="fi-FI" sz="2000" b="0" i="0" u="none" strike="noStrike" kern="1200" cap="none" spc="0" normalizeH="0" baseline="0" noProof="0" dirty="0">
                <a:ln>
                  <a:noFill/>
                </a:ln>
                <a:solidFill>
                  <a:srgbClr val="000000"/>
                </a:solidFill>
                <a:effectLst/>
                <a:uLnTx/>
                <a:uFillTx/>
                <a:latin typeface="Segoe UI"/>
                <a:ea typeface="+mn-ea"/>
                <a:cs typeface="+mn-cs"/>
              </a:rPr>
              <a:t> liittyviä tavoitteita:</a:t>
            </a:r>
          </a:p>
          <a:p>
            <a:pPr marL="1028700" marR="0" lvl="1" indent="-3429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fi-FI" b="0" i="0" u="none" strike="noStrike" kern="1200" cap="none" spc="0" normalizeH="0" baseline="0" noProof="0" dirty="0">
                <a:ln>
                  <a:noFill/>
                </a:ln>
                <a:solidFill>
                  <a:srgbClr val="000000"/>
                </a:solidFill>
                <a:effectLst/>
                <a:uLnTx/>
                <a:uFillTx/>
                <a:latin typeface="Segoe UI"/>
                <a:ea typeface="+mn-ea"/>
                <a:cs typeface="+mn-cs"/>
              </a:rPr>
              <a:t>Monimuotoisuuden, suojelun, ennallistamisen sekä kalakantojen hyvän tilan tukeminen</a:t>
            </a:r>
          </a:p>
          <a:p>
            <a:pPr marL="685800" marR="0" lvl="1" algn="l" defTabSz="914400" rtl="0" eaLnBrk="1" fontAlgn="auto" latinLnBrk="0" hangingPunct="1">
              <a:lnSpc>
                <a:spcPct val="100000"/>
              </a:lnSpc>
              <a:spcBef>
                <a:spcPts val="500"/>
              </a:spcBef>
              <a:spcAft>
                <a:spcPts val="0"/>
              </a:spcAft>
              <a:buClrTx/>
              <a:buSzTx/>
              <a:tabLst/>
              <a:defRPr/>
            </a:pPr>
            <a:endParaRPr kumimoji="0" lang="fi-FI" b="0" i="0" u="none" strike="noStrike" kern="1200" cap="none" spc="0" normalizeH="0" baseline="0" noProof="0" dirty="0">
              <a:ln>
                <a:noFill/>
              </a:ln>
              <a:solidFill>
                <a:srgbClr val="000000"/>
              </a:solidFill>
              <a:effectLst/>
              <a:uLnTx/>
              <a:uFillTx/>
              <a:latin typeface="Segoe UI"/>
              <a:ea typeface="+mn-ea"/>
              <a:cs typeface="+mn-cs"/>
            </a:endParaRPr>
          </a:p>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fi-FI" sz="2000" b="0" i="0" u="none" strike="noStrike" kern="1200" cap="none" spc="0" normalizeH="0" baseline="0" noProof="0" dirty="0">
                <a:ln>
                  <a:noFill/>
                </a:ln>
                <a:solidFill>
                  <a:srgbClr val="000000"/>
                </a:solidFill>
                <a:effectLst/>
                <a:uLnTx/>
                <a:uFillTx/>
                <a:latin typeface="Segoe UI"/>
                <a:ea typeface="+mn-ea"/>
                <a:cs typeface="+mn-cs"/>
              </a:rPr>
              <a:t>Lisäksi kriteereihin sisältyy </a:t>
            </a:r>
            <a:r>
              <a:rPr kumimoji="0" lang="fi-FI" sz="2000" b="1" i="0" u="none" strike="noStrike" kern="1200" cap="none" spc="0" normalizeH="0" baseline="0" noProof="0" dirty="0" err="1">
                <a:ln>
                  <a:noFill/>
                </a:ln>
                <a:solidFill>
                  <a:srgbClr val="000000"/>
                </a:solidFill>
                <a:effectLst/>
                <a:uLnTx/>
                <a:uFillTx/>
                <a:latin typeface="Segoe UI"/>
                <a:ea typeface="+mn-ea"/>
                <a:cs typeface="+mn-cs"/>
              </a:rPr>
              <a:t>EUn</a:t>
            </a:r>
            <a:r>
              <a:rPr kumimoji="0" lang="fi-FI" sz="2000" b="1" i="0" u="none" strike="noStrike" kern="1200" cap="none" spc="0" normalizeH="0" baseline="0" noProof="0" dirty="0">
                <a:ln>
                  <a:noFill/>
                </a:ln>
                <a:solidFill>
                  <a:srgbClr val="000000"/>
                </a:solidFill>
                <a:effectLst/>
                <a:uLnTx/>
                <a:uFillTx/>
                <a:latin typeface="Segoe UI"/>
                <a:ea typeface="+mn-ea"/>
                <a:cs typeface="+mn-cs"/>
              </a:rPr>
              <a:t> politiikkateemoja</a:t>
            </a:r>
            <a:r>
              <a:rPr kumimoji="0" lang="fi-FI" sz="2000" b="0" i="0" u="none" strike="noStrike" kern="1200" cap="none" spc="0" normalizeH="0" baseline="0" noProof="0" dirty="0">
                <a:ln>
                  <a:noFill/>
                </a:ln>
                <a:solidFill>
                  <a:srgbClr val="000000"/>
                </a:solidFill>
                <a:effectLst/>
                <a:uLnTx/>
                <a:uFillTx/>
                <a:latin typeface="Segoe UI"/>
                <a:ea typeface="+mn-ea"/>
                <a:cs typeface="+mn-cs"/>
              </a:rPr>
              <a:t>:</a:t>
            </a:r>
          </a:p>
          <a:p>
            <a:pPr marL="1028700" marR="0" lvl="1" indent="-3429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fi-FI" b="0" i="0" u="none" strike="noStrike" kern="1200" cap="none" spc="0" normalizeH="0" baseline="0" noProof="0" dirty="0">
                <a:ln>
                  <a:noFill/>
                </a:ln>
                <a:solidFill>
                  <a:srgbClr val="000000"/>
                </a:solidFill>
                <a:effectLst/>
                <a:uLnTx/>
                <a:uFillTx/>
                <a:latin typeface="Segoe UI"/>
                <a:ea typeface="+mn-ea"/>
                <a:cs typeface="+mn-cs"/>
              </a:rPr>
              <a:t>Ilmastonmuutokseen sopeutuminen</a:t>
            </a:r>
          </a:p>
          <a:p>
            <a:pPr marL="1028700" marR="0" lvl="1" indent="-3429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fi-FI" b="0" i="0" u="none" strike="noStrike" kern="1200" cap="none" spc="0" normalizeH="0" baseline="0" noProof="0" dirty="0">
                <a:ln>
                  <a:noFill/>
                </a:ln>
                <a:solidFill>
                  <a:srgbClr val="000000"/>
                </a:solidFill>
                <a:effectLst/>
                <a:uLnTx/>
                <a:uFillTx/>
                <a:latin typeface="Segoe UI"/>
                <a:ea typeface="+mn-ea"/>
                <a:cs typeface="+mn-cs"/>
              </a:rPr>
              <a:t>Ilmasto ja ympäristövaikutusten vähentäminen</a:t>
            </a:r>
          </a:p>
          <a:p>
            <a:pPr marL="1028700" marR="0" lvl="1" indent="-3429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fi-FI" b="0" i="0" u="none" strike="noStrike" kern="1200" cap="none" spc="0" normalizeH="0" baseline="0" noProof="0" dirty="0">
                <a:ln>
                  <a:noFill/>
                </a:ln>
                <a:solidFill>
                  <a:srgbClr val="000000"/>
                </a:solidFill>
                <a:effectLst/>
                <a:uLnTx/>
                <a:uFillTx/>
                <a:latin typeface="Segoe UI"/>
                <a:ea typeface="+mn-ea"/>
                <a:cs typeface="+mn-cs"/>
              </a:rPr>
              <a:t>Uusien kasvatuslajien tai luomuviljelyn edistäminen</a:t>
            </a:r>
          </a:p>
          <a:p>
            <a:pPr marL="1028700" marR="0" lvl="1" indent="-3429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fi-FI" b="0" i="0" u="none" strike="noStrike" kern="1200" cap="none" spc="0" normalizeH="0" baseline="0" noProof="0" dirty="0">
                <a:ln>
                  <a:noFill/>
                </a:ln>
                <a:solidFill>
                  <a:srgbClr val="000000"/>
                </a:solidFill>
                <a:effectLst/>
                <a:uLnTx/>
                <a:uFillTx/>
                <a:latin typeface="Segoe UI"/>
                <a:ea typeface="+mn-ea"/>
                <a:cs typeface="+mn-cs"/>
              </a:rPr>
              <a:t>EU:n Itämeri-strategia tukeminen</a:t>
            </a:r>
          </a:p>
        </p:txBody>
      </p:sp>
    </p:spTree>
    <p:extLst>
      <p:ext uri="{BB962C8B-B14F-4D97-AF65-F5344CB8AC3E}">
        <p14:creationId xmlns:p14="http://schemas.microsoft.com/office/powerpoint/2010/main" val="11245516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B9F9701-A1C9-D5CE-9074-BA47A617597E}"/>
              </a:ext>
            </a:extLst>
          </p:cNvPr>
          <p:cNvSpPr>
            <a:spLocks noGrp="1"/>
          </p:cNvSpPr>
          <p:nvPr>
            <p:ph type="title"/>
          </p:nvPr>
        </p:nvSpPr>
        <p:spPr/>
        <p:txBody>
          <a:bodyPr>
            <a:normAutofit fontScale="90000"/>
          </a:bodyPr>
          <a:lstStyle/>
          <a:p>
            <a:r>
              <a:rPr lang="fi-FI" dirty="0"/>
              <a:t>Kuluttajamarkkinoita vahvistamiseen tähtääviä kriteereitä vähän</a:t>
            </a:r>
          </a:p>
        </p:txBody>
      </p:sp>
      <p:sp>
        <p:nvSpPr>
          <p:cNvPr id="3" name="Sisällön paikkamerkki 2">
            <a:extLst>
              <a:ext uri="{FF2B5EF4-FFF2-40B4-BE49-F238E27FC236}">
                <a16:creationId xmlns:a16="http://schemas.microsoft.com/office/drawing/2014/main" id="{9F944998-46D3-552A-A3AC-F6C9940670E0}"/>
              </a:ext>
            </a:extLst>
          </p:cNvPr>
          <p:cNvSpPr>
            <a:spLocks noGrp="1"/>
          </p:cNvSpPr>
          <p:nvPr>
            <p:ph idx="1"/>
          </p:nvPr>
        </p:nvSpPr>
        <p:spPr>
          <a:xfrm>
            <a:off x="538899" y="2017910"/>
            <a:ext cx="11114202" cy="4337805"/>
          </a:xfrm>
        </p:spPr>
        <p:txBody>
          <a:bodyPr>
            <a:normAutofit/>
          </a:bodyPr>
          <a:lstStyle/>
          <a:p>
            <a:pPr algn="just"/>
            <a:r>
              <a:rPr lang="fi-FI" sz="2400" dirty="0"/>
              <a:t>Kriteeristössä on niukasti kuluttajamarkkinoita vahvistavat teemoja. </a:t>
            </a:r>
          </a:p>
          <a:p>
            <a:pPr algn="just"/>
            <a:endParaRPr lang="fi-FI" sz="2400" dirty="0"/>
          </a:p>
          <a:p>
            <a:pPr marL="1028700" lvl="1" indent="-342900" algn="just"/>
            <a:r>
              <a:rPr lang="fi-FI" dirty="0"/>
              <a:t>Kotimaisen kalan edistämisohjelma tähtää kotimaisen tuotannon merkittävään lisäämiseen, mikä edellyttäisi kulutuskysynnän vahvistamista. </a:t>
            </a:r>
          </a:p>
          <a:p>
            <a:pPr marL="1028700" lvl="1" indent="-342900" algn="just"/>
            <a:r>
              <a:rPr lang="fi-FI" dirty="0"/>
              <a:t>EMKVR-ohjelmassa on useita kohtia, jossa painotetaan kalatuotteen hyvien puolien (terveellisyys, ilmasto- ja ympäristöystävällisyys, lähiruoka, turvallisuus) esiintuomisen tärkeyttä.</a:t>
            </a:r>
          </a:p>
          <a:p>
            <a:pPr marL="1028700" lvl="1" indent="-342900" algn="just"/>
            <a:r>
              <a:rPr lang="fi-FI" dirty="0"/>
              <a:t>Kriteeristössä ei ole suoraan sertifiointia lukuun ottamatta kasvavan tuotannon kulutuksen edistämistä koskevia kriteereitä.  </a:t>
            </a:r>
          </a:p>
          <a:p>
            <a:endParaRPr lang="fi-FI" sz="2400" dirty="0"/>
          </a:p>
        </p:txBody>
      </p:sp>
    </p:spTree>
    <p:extLst>
      <p:ext uri="{BB962C8B-B14F-4D97-AF65-F5344CB8AC3E}">
        <p14:creationId xmlns:p14="http://schemas.microsoft.com/office/powerpoint/2010/main" val="29291327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0F6249B-77E6-9F6A-C7BA-720A0CBB4782}"/>
              </a:ext>
            </a:extLst>
          </p:cNvPr>
          <p:cNvSpPr>
            <a:spLocks noGrp="1"/>
          </p:cNvSpPr>
          <p:nvPr>
            <p:ph type="title"/>
          </p:nvPr>
        </p:nvSpPr>
        <p:spPr>
          <a:xfrm>
            <a:off x="661546" y="386716"/>
            <a:ext cx="11114202" cy="945515"/>
          </a:xfrm>
        </p:spPr>
        <p:txBody>
          <a:bodyPr>
            <a:normAutofit/>
          </a:bodyPr>
          <a:lstStyle/>
          <a:p>
            <a:r>
              <a:rPr lang="fi-FI" dirty="0"/>
              <a:t>Laaja kriteeristö moneen käyttöön </a:t>
            </a:r>
          </a:p>
        </p:txBody>
      </p:sp>
      <p:sp>
        <p:nvSpPr>
          <p:cNvPr id="3" name="Sisällön paikkamerkki 2">
            <a:extLst>
              <a:ext uri="{FF2B5EF4-FFF2-40B4-BE49-F238E27FC236}">
                <a16:creationId xmlns:a16="http://schemas.microsoft.com/office/drawing/2014/main" id="{9741D1F0-CA3A-BD3D-AD3A-0BDD6A839362}"/>
              </a:ext>
            </a:extLst>
          </p:cNvPr>
          <p:cNvSpPr>
            <a:spLocks noGrp="1"/>
          </p:cNvSpPr>
          <p:nvPr>
            <p:ph idx="1"/>
          </p:nvPr>
        </p:nvSpPr>
        <p:spPr>
          <a:xfrm>
            <a:off x="661546" y="1666119"/>
            <a:ext cx="11114202" cy="4337805"/>
          </a:xfrm>
        </p:spPr>
        <p:txBody>
          <a:bodyPr>
            <a:normAutofit/>
          </a:bodyPr>
          <a:lstStyle/>
          <a:p>
            <a:pPr algn="just"/>
            <a:r>
              <a:rPr lang="fi-FI" dirty="0"/>
              <a:t>Kriteereitä oli paljon ja monet niistä olivat yleiselle tasolle.  Samoja kriteereitä oli kohdennettu usean toimintalinjan eri toimenpiteisiin (Liite 1). </a:t>
            </a:r>
          </a:p>
          <a:p>
            <a:pPr algn="just"/>
            <a:r>
              <a:rPr lang="fi-FI" dirty="0"/>
              <a:t>Laaja kriteeristö antaa mahdollisuuden käsitellä hakemuksia monimuotoisesti ja joustavasti. Tällöin kriteerien pisteytyksellä voidaan huomioida toimintalinjojen painotuksia. </a:t>
            </a:r>
          </a:p>
          <a:p>
            <a:pPr algn="just"/>
            <a:r>
              <a:rPr lang="fi-FI" dirty="0"/>
              <a:t>Toinen mahdollisuus olisi tehdä toimenpidekohtaisempia kriteereitä, joiden kautta varmistettaisiin niiden ohjausvaikutusta. Esimerkiksi kun ohjelmassa vesiviljelyssä painotetaan tuotannon kasvua ja  kalastuksessa arvon lisäämistä tukevia toimenpiteitä. </a:t>
            </a:r>
          </a:p>
          <a:p>
            <a:pPr algn="just"/>
            <a:r>
              <a:rPr lang="fi-FI" dirty="0"/>
              <a:t>Kriteeristössä on myös vain yksittäisiin erityistoimenpiteisiin kohdistuvia kriteereitä. Näitä ovat muun muassa hyljekorvauksiin, tiedonkeruuohjelman tai valvontaan liittyvät kriteerit, jotka perustuvat erillisesti hyväksyttyihin  toiminta- tai käyttösuunnitelmiin. </a:t>
            </a:r>
          </a:p>
        </p:txBody>
      </p:sp>
    </p:spTree>
    <p:extLst>
      <p:ext uri="{BB962C8B-B14F-4D97-AF65-F5344CB8AC3E}">
        <p14:creationId xmlns:p14="http://schemas.microsoft.com/office/powerpoint/2010/main" val="14265652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0F6249B-77E6-9F6A-C7BA-720A0CBB4782}"/>
              </a:ext>
            </a:extLst>
          </p:cNvPr>
          <p:cNvSpPr>
            <a:spLocks noGrp="1"/>
          </p:cNvSpPr>
          <p:nvPr>
            <p:ph type="title"/>
          </p:nvPr>
        </p:nvSpPr>
        <p:spPr>
          <a:xfrm>
            <a:off x="661546" y="386716"/>
            <a:ext cx="11114202" cy="945515"/>
          </a:xfrm>
        </p:spPr>
        <p:txBody>
          <a:bodyPr>
            <a:normAutofit/>
          </a:bodyPr>
          <a:lstStyle/>
          <a:p>
            <a:r>
              <a:rPr lang="fi-FI" dirty="0"/>
              <a:t>Kriteeristöjen viranomaistulkinta</a:t>
            </a:r>
          </a:p>
        </p:txBody>
      </p:sp>
      <p:sp>
        <p:nvSpPr>
          <p:cNvPr id="3" name="Sisällön paikkamerkki 2">
            <a:extLst>
              <a:ext uri="{FF2B5EF4-FFF2-40B4-BE49-F238E27FC236}">
                <a16:creationId xmlns:a16="http://schemas.microsoft.com/office/drawing/2014/main" id="{9741D1F0-CA3A-BD3D-AD3A-0BDD6A839362}"/>
              </a:ext>
            </a:extLst>
          </p:cNvPr>
          <p:cNvSpPr>
            <a:spLocks noGrp="1"/>
          </p:cNvSpPr>
          <p:nvPr>
            <p:ph idx="1"/>
          </p:nvPr>
        </p:nvSpPr>
        <p:spPr>
          <a:xfrm>
            <a:off x="842521" y="1875669"/>
            <a:ext cx="10435079" cy="4337805"/>
          </a:xfrm>
        </p:spPr>
        <p:txBody>
          <a:bodyPr>
            <a:normAutofit/>
          </a:bodyPr>
          <a:lstStyle/>
          <a:p>
            <a:pPr algn="just"/>
            <a:r>
              <a:rPr lang="fi-FI" dirty="0"/>
              <a:t>Hakemuksia käsitteleville viranomaisille on tehty sisäinen ohje kriteereiden tulkinnasta, jotta tulkinta olisi hakijoille yhdenmukainen</a:t>
            </a:r>
          </a:p>
          <a:p>
            <a:pPr algn="just"/>
            <a:endParaRPr lang="fi-FI" dirty="0"/>
          </a:p>
          <a:p>
            <a:pPr marL="1028700" lvl="1" indent="-342900" algn="just"/>
            <a:r>
              <a:rPr lang="fi-FI" dirty="0"/>
              <a:t>Monet kriteereistä ovat sellaisenaan monitulkintaisia, minkä vuoksi tulkintaohje selkeyttää ratkaisujen tekemistä</a:t>
            </a:r>
          </a:p>
          <a:p>
            <a:pPr marL="1028700" lvl="1" indent="-342900" algn="just"/>
            <a:endParaRPr lang="fi-FI" dirty="0"/>
          </a:p>
          <a:p>
            <a:pPr marL="1028700" lvl="1" indent="-342900" algn="just"/>
            <a:r>
              <a:rPr lang="fi-FI" dirty="0"/>
              <a:t>Tulkintaohjeet vaikuttivat osin vielä keskeneräisiltä ja joitakin kriteereitä koskevat esimerkit saattavat ohjata tulkintaa liian rajoittaviksi </a:t>
            </a:r>
          </a:p>
          <a:p>
            <a:pPr marL="1485900" lvl="2" indent="-342900" algn="just"/>
            <a:r>
              <a:rPr lang="fi-FI" dirty="0"/>
              <a:t>Esimerkiksi hyvinvointia koskevat toimet olivat vain lopetustekniikoita ja ilmastovaikutusten vähentämistä mitataan ensisijaisesti  fossiilisten polttoaineiden lopettamisella.  	</a:t>
            </a:r>
          </a:p>
        </p:txBody>
      </p:sp>
    </p:spTree>
    <p:extLst>
      <p:ext uri="{BB962C8B-B14F-4D97-AF65-F5344CB8AC3E}">
        <p14:creationId xmlns:p14="http://schemas.microsoft.com/office/powerpoint/2010/main" val="9088463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CD38236-9A53-3119-5CEB-6E073811E12B}"/>
              </a:ext>
            </a:extLst>
          </p:cNvPr>
          <p:cNvSpPr>
            <a:spLocks noGrp="1"/>
          </p:cNvSpPr>
          <p:nvPr>
            <p:ph type="ctrTitle"/>
          </p:nvPr>
        </p:nvSpPr>
        <p:spPr>
          <a:xfrm>
            <a:off x="713264" y="2127632"/>
            <a:ext cx="4773136" cy="2903494"/>
          </a:xfrm>
        </p:spPr>
        <p:txBody>
          <a:bodyPr>
            <a:normAutofit/>
          </a:bodyPr>
          <a:lstStyle/>
          <a:p>
            <a:r>
              <a:rPr lang="fi-FI" sz="2800" dirty="0"/>
              <a:t>Valintakriteeristön pisteytyksen johdonmukaisuus</a:t>
            </a:r>
          </a:p>
        </p:txBody>
      </p:sp>
      <p:pic>
        <p:nvPicPr>
          <p:cNvPr id="5" name="Kuvan paikkamerkki 5" descr="Kuva, joka sisältää kohteen vaate, henkilö, tietokone, Ihmisen kasvot&#10;&#10;Kuvaus luotu automaattisesti">
            <a:extLst>
              <a:ext uri="{FF2B5EF4-FFF2-40B4-BE49-F238E27FC236}">
                <a16:creationId xmlns:a16="http://schemas.microsoft.com/office/drawing/2014/main" id="{8673D2FB-0DDC-C65C-3A5C-7A220B95B8AF}"/>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3048" r="3048"/>
          <a:stretch>
            <a:fillRect/>
          </a:stretch>
        </p:blipFill>
        <p:spPr>
          <a:xfrm>
            <a:off x="5746750" y="-12700"/>
            <a:ext cx="6456363" cy="6875463"/>
          </a:xfrm>
        </p:spPr>
      </p:pic>
    </p:spTree>
    <p:extLst>
      <p:ext uri="{BB962C8B-B14F-4D97-AF65-F5344CB8AC3E}">
        <p14:creationId xmlns:p14="http://schemas.microsoft.com/office/powerpoint/2010/main" val="41405917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1">
            <a:extLst>
              <a:ext uri="{FF2B5EF4-FFF2-40B4-BE49-F238E27FC236}">
                <a16:creationId xmlns:a16="http://schemas.microsoft.com/office/drawing/2014/main" id="{2B6480D1-0A9A-F3F6-13BA-94021BD9DF2B}"/>
              </a:ext>
            </a:extLst>
          </p:cNvPr>
          <p:cNvSpPr>
            <a:spLocks noGrp="1"/>
          </p:cNvSpPr>
          <p:nvPr>
            <p:ph type="title"/>
          </p:nvPr>
        </p:nvSpPr>
        <p:spPr>
          <a:xfrm>
            <a:off x="852045" y="315201"/>
            <a:ext cx="11114087" cy="946150"/>
          </a:xfrm>
        </p:spPr>
        <p:txBody>
          <a:bodyPr>
            <a:normAutofit fontScale="90000"/>
          </a:bodyPr>
          <a:lstStyle/>
          <a:p>
            <a:r>
              <a:rPr lang="fi-FI" dirty="0"/>
              <a:t>Samat pisteet samoista kriteereistä kaikille toimenpiteille? </a:t>
            </a:r>
          </a:p>
        </p:txBody>
      </p:sp>
      <p:sp>
        <p:nvSpPr>
          <p:cNvPr id="9" name="Sisällön paikkamerkki 2">
            <a:extLst>
              <a:ext uri="{FF2B5EF4-FFF2-40B4-BE49-F238E27FC236}">
                <a16:creationId xmlns:a16="http://schemas.microsoft.com/office/drawing/2014/main" id="{AB31FA2F-9B47-9191-6F14-A4CD0D51AEA2}"/>
              </a:ext>
            </a:extLst>
          </p:cNvPr>
          <p:cNvSpPr txBox="1">
            <a:spLocks/>
          </p:cNvSpPr>
          <p:nvPr/>
        </p:nvSpPr>
        <p:spPr>
          <a:xfrm>
            <a:off x="852045" y="1975726"/>
            <a:ext cx="10644630" cy="4337805"/>
          </a:xfrm>
          <a:prstGeom prst="rect">
            <a:avLst/>
          </a:prstGeom>
        </p:spPr>
        <p:txBody>
          <a:bodyPr vert="horz" lIns="91440" tIns="45720" rIns="91440" bIns="45720" rtlCol="0">
            <a:normAutofit/>
          </a:bodyPr>
          <a:lstStyle>
            <a:lvl1pPr marL="0" indent="0" algn="l" defTabSz="914400" rtl="0" eaLnBrk="1" latinLnBrk="0" hangingPunct="1">
              <a:lnSpc>
                <a:spcPct val="100000"/>
              </a:lnSpc>
              <a:spcBef>
                <a:spcPts val="1000"/>
              </a:spcBef>
              <a:buFont typeface="Arial" panose="020B0604020202020204" pitchFamily="34" charset="0"/>
              <a:buNone/>
              <a:defRPr sz="20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i-FI" dirty="0">
                <a:solidFill>
                  <a:srgbClr val="000000"/>
                </a:solidFill>
                <a:latin typeface="Segoe UI"/>
              </a:rPr>
              <a:t>Samoille kriteereille oli annettu kaikkien toimintalinjojen toimenpiteissä samat pisteet. Toimintalinjojen tavoitteet saattavat olla kuitenkin  erilaisia. Esimerkiksi vesiviljelyssä tavoitellaan voimakkaasti tuotannon kasvua, kun taas kalastuksessa useimmiten saaliille lisäarvoa. </a:t>
            </a:r>
          </a:p>
          <a:p>
            <a:pPr algn="just"/>
            <a:endParaRPr lang="fi-FI" dirty="0">
              <a:solidFill>
                <a:srgbClr val="000000"/>
              </a:solidFill>
              <a:latin typeface="Segoe UI"/>
            </a:endParaRPr>
          </a:p>
          <a:p>
            <a:pPr algn="just"/>
            <a:r>
              <a:rPr lang="fi-FI" dirty="0">
                <a:solidFill>
                  <a:srgbClr val="000000"/>
                </a:solidFill>
                <a:latin typeface="Segoe UI"/>
              </a:rPr>
              <a:t>Samoilla pisteytyksillä ei saada toimintalinjojen erilaisia painotuksia näkyviin. Tällöin voitaisiin miettiä, että painotukset olisivat toimintalinjojen välillä erilaisia tai toimintalinjoille olisi kohdennetumpia kriteereitä tai merkittävistä kriteereistä saisi toimintalinjan strategisten painotusten mukaan 30 tai 20 pistettä.     </a:t>
            </a:r>
          </a:p>
          <a:p>
            <a:pPr algn="just"/>
            <a:endParaRPr lang="fi-FI" dirty="0"/>
          </a:p>
        </p:txBody>
      </p:sp>
    </p:spTree>
    <p:extLst>
      <p:ext uri="{BB962C8B-B14F-4D97-AF65-F5344CB8AC3E}">
        <p14:creationId xmlns:p14="http://schemas.microsoft.com/office/powerpoint/2010/main" val="671595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1">
            <a:extLst>
              <a:ext uri="{FF2B5EF4-FFF2-40B4-BE49-F238E27FC236}">
                <a16:creationId xmlns:a16="http://schemas.microsoft.com/office/drawing/2014/main" id="{8AA40BF5-01B4-6BD9-BE6C-A571CE415C2C}"/>
              </a:ext>
            </a:extLst>
          </p:cNvPr>
          <p:cNvSpPr txBox="1">
            <a:spLocks/>
          </p:cNvSpPr>
          <p:nvPr/>
        </p:nvSpPr>
        <p:spPr>
          <a:xfrm>
            <a:off x="977794" y="407035"/>
            <a:ext cx="11114202" cy="94551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1" kern="1200">
                <a:solidFill>
                  <a:schemeClr val="tx2"/>
                </a:solidFill>
                <a:latin typeface="+mj-lt"/>
                <a:ea typeface="+mj-ea"/>
                <a:cs typeface="+mj-cs"/>
              </a:defRPr>
            </a:lvl1pPr>
          </a:lstStyle>
          <a:p>
            <a:endParaRPr lang="fi-FI" dirty="0">
              <a:solidFill>
                <a:schemeClr val="tx1">
                  <a:lumMod val="50000"/>
                  <a:lumOff val="50000"/>
                </a:schemeClr>
              </a:solidFill>
            </a:endParaRPr>
          </a:p>
        </p:txBody>
      </p:sp>
      <p:sp>
        <p:nvSpPr>
          <p:cNvPr id="5" name="Sisällön paikkamerkki 2">
            <a:extLst>
              <a:ext uri="{FF2B5EF4-FFF2-40B4-BE49-F238E27FC236}">
                <a16:creationId xmlns:a16="http://schemas.microsoft.com/office/drawing/2014/main" id="{0E524EDD-AA3B-B3C5-D27B-E3646DE60275}"/>
              </a:ext>
            </a:extLst>
          </p:cNvPr>
          <p:cNvSpPr txBox="1">
            <a:spLocks/>
          </p:cNvSpPr>
          <p:nvPr/>
        </p:nvSpPr>
        <p:spPr>
          <a:xfrm>
            <a:off x="1077798" y="1827652"/>
            <a:ext cx="11114202" cy="4337805"/>
          </a:xfrm>
          <a:prstGeom prst="rect">
            <a:avLst/>
          </a:prstGeom>
        </p:spPr>
        <p:txBody>
          <a:bodyPr vert="horz" lIns="91440" tIns="45720" rIns="91440" bIns="45720" rtlCol="0">
            <a:normAutofit/>
          </a:bodyPr>
          <a:lstStyle>
            <a:lvl1pPr marL="0" indent="0" algn="l" defTabSz="914400" rtl="0" eaLnBrk="1" latinLnBrk="0" hangingPunct="1">
              <a:lnSpc>
                <a:spcPct val="100000"/>
              </a:lnSpc>
              <a:spcBef>
                <a:spcPts val="1000"/>
              </a:spcBef>
              <a:buFont typeface="Arial" panose="020B0604020202020204" pitchFamily="34" charset="0"/>
              <a:buNone/>
              <a:defRPr sz="20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Arial" panose="020B0604020202020204" pitchFamily="34" charset="0"/>
              <a:buAutoNum type="arabicPeriod"/>
            </a:pPr>
            <a:endParaRPr lang="fi-FI" sz="3200" dirty="0"/>
          </a:p>
        </p:txBody>
      </p:sp>
      <p:pic>
        <p:nvPicPr>
          <p:cNvPr id="6" name="Picture 7">
            <a:extLst>
              <a:ext uri="{FF2B5EF4-FFF2-40B4-BE49-F238E27FC236}">
                <a16:creationId xmlns:a16="http://schemas.microsoft.com/office/drawing/2014/main" id="{AED15AE0-326A-6C7B-D33C-3CA0E80153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3165474" y="3255578"/>
            <a:ext cx="5527288" cy="1481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ectangle 1">
            <a:extLst>
              <a:ext uri="{FF2B5EF4-FFF2-40B4-BE49-F238E27FC236}">
                <a16:creationId xmlns:a16="http://schemas.microsoft.com/office/drawing/2014/main" id="{8BD601BF-EC43-642C-D20B-8FF031509B65}"/>
              </a:ext>
            </a:extLst>
          </p:cNvPr>
          <p:cNvSpPr>
            <a:spLocks noChangeArrowheads="1"/>
          </p:cNvSpPr>
          <p:nvPr/>
        </p:nvSpPr>
        <p:spPr bwMode="auto">
          <a:xfrm>
            <a:off x="1825519" y="1995067"/>
            <a:ext cx="872818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just" defTabSz="914400" rtl="0" eaLnBrk="1" fontAlgn="auto" latinLnBrk="0" hangingPunct="1">
              <a:lnSpc>
                <a:spcPct val="100000"/>
              </a:lnSpc>
              <a:spcBef>
                <a:spcPct val="0"/>
              </a:spcBef>
              <a:spcAft>
                <a:spcPts val="0"/>
              </a:spcAft>
              <a:buClrTx/>
              <a:buSzTx/>
              <a:buFontTx/>
              <a:buNone/>
              <a:tabLst/>
              <a:defRPr/>
            </a:pPr>
            <a:r>
              <a:rPr kumimoji="0" lang="fi-FI" altLang="fi-FI" sz="1800" b="0" i="0" u="none" strike="noStrike" kern="1200" cap="none" spc="0" normalizeH="0" baseline="0" noProof="0" dirty="0">
                <a:ln>
                  <a:noFill/>
                </a:ln>
                <a:solidFill>
                  <a:prstClr val="black"/>
                </a:solidFill>
                <a:effectLst/>
                <a:uLnTx/>
                <a:uFillTx/>
                <a:latin typeface="Arial" charset="0"/>
                <a:ea typeface="+mn-ea"/>
                <a:cs typeface="+mn-cs"/>
              </a:rPr>
              <a:t>EMKVR-ohjelman valmisteluprosessin arviointi   on  rahoitettu osittain Euroopan meri-, kalatalous- ja vesiviljelyrahaston (EMKVR) avustuksella.  </a:t>
            </a:r>
          </a:p>
        </p:txBody>
      </p:sp>
    </p:spTree>
    <p:extLst>
      <p:ext uri="{BB962C8B-B14F-4D97-AF65-F5344CB8AC3E}">
        <p14:creationId xmlns:p14="http://schemas.microsoft.com/office/powerpoint/2010/main" val="23858322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0882256-BD92-E8D8-C447-85FBF662ED96}"/>
              </a:ext>
            </a:extLst>
          </p:cNvPr>
          <p:cNvSpPr>
            <a:spLocks noGrp="1"/>
          </p:cNvSpPr>
          <p:nvPr>
            <p:ph type="title"/>
          </p:nvPr>
        </p:nvSpPr>
        <p:spPr>
          <a:xfrm>
            <a:off x="673428" y="272929"/>
            <a:ext cx="11114202" cy="945515"/>
          </a:xfrm>
        </p:spPr>
        <p:txBody>
          <a:bodyPr>
            <a:normAutofit/>
          </a:bodyPr>
          <a:lstStyle/>
          <a:p>
            <a:r>
              <a:rPr lang="fi-FI" dirty="0"/>
              <a:t>40 pisteen kriteerit täyttävät hakemukset </a:t>
            </a:r>
          </a:p>
        </p:txBody>
      </p:sp>
      <p:sp>
        <p:nvSpPr>
          <p:cNvPr id="5" name="Sisällön paikkamerkki 2">
            <a:extLst>
              <a:ext uri="{FF2B5EF4-FFF2-40B4-BE49-F238E27FC236}">
                <a16:creationId xmlns:a16="http://schemas.microsoft.com/office/drawing/2014/main" id="{F7F78C79-2EDE-9B42-AD3F-8C2E0DEE04BF}"/>
              </a:ext>
            </a:extLst>
          </p:cNvPr>
          <p:cNvSpPr txBox="1">
            <a:spLocks/>
          </p:cNvSpPr>
          <p:nvPr/>
        </p:nvSpPr>
        <p:spPr>
          <a:xfrm>
            <a:off x="673428" y="1542294"/>
            <a:ext cx="11114202" cy="4337805"/>
          </a:xfrm>
          <a:prstGeom prst="rect">
            <a:avLst/>
          </a:prstGeom>
        </p:spPr>
        <p:txBody>
          <a:bodyPr vert="horz" lIns="91440" tIns="45720" rIns="91440" bIns="45720" rtlCol="0">
            <a:normAutofit/>
          </a:bodyPr>
          <a:lstStyle>
            <a:lvl1pPr marL="0" indent="0" algn="l" defTabSz="914400" rtl="0" eaLnBrk="1" latinLnBrk="0" hangingPunct="1">
              <a:lnSpc>
                <a:spcPct val="100000"/>
              </a:lnSpc>
              <a:spcBef>
                <a:spcPts val="1000"/>
              </a:spcBef>
              <a:buFont typeface="Arial" panose="020B0604020202020204" pitchFamily="34" charset="0"/>
              <a:buNone/>
              <a:defRPr sz="20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15000"/>
              </a:lnSpc>
              <a:spcAft>
                <a:spcPts val="1000"/>
              </a:spcAft>
            </a:pPr>
            <a:r>
              <a:rPr lang="fi-FI" dirty="0">
                <a:latin typeface="Segoe UI" panose="020B0502040204020203" pitchFamily="34" charset="0"/>
                <a:ea typeface="Segoe UI" panose="020B0502040204020203" pitchFamily="34" charset="0"/>
                <a:cs typeface="Times New Roman" panose="02020603050405020304" pitchFamily="18" charset="0"/>
              </a:rPr>
              <a:t>Rahoitushakemuksen hyväksymiseen riittäviä 40 pisteen kriteereitä oli 11 (Liite 2). </a:t>
            </a:r>
          </a:p>
          <a:p>
            <a:pPr algn="just">
              <a:lnSpc>
                <a:spcPct val="115000"/>
              </a:lnSpc>
              <a:spcAft>
                <a:spcPts val="1000"/>
              </a:spcAft>
            </a:pPr>
            <a:r>
              <a:rPr lang="fi-FI" dirty="0">
                <a:latin typeface="Segoe UI" panose="020B0502040204020203" pitchFamily="34" charset="0"/>
                <a:ea typeface="Segoe UI" panose="020B0502040204020203" pitchFamily="34" charset="0"/>
                <a:cs typeface="Times New Roman" panose="02020603050405020304" pitchFamily="18" charset="0"/>
              </a:rPr>
              <a:t>Seitsemän näistä kriteereistä perustui hallinnon valintoihin. Ne tukivat toimintaohjelman joitakin strategisia valintoja ja korkean pisteytyksen kautta haluttiin korostaa ohjelman painopistealueita. Nämä kriteerit voisivat perustellusti olla myös 30 tai 10 pisteen kriteereitä.  </a:t>
            </a:r>
          </a:p>
          <a:p>
            <a:pPr algn="just">
              <a:lnSpc>
                <a:spcPct val="115000"/>
              </a:lnSpc>
              <a:spcAft>
                <a:spcPts val="1000"/>
              </a:spcAft>
            </a:pPr>
            <a:r>
              <a:rPr lang="fi-FI" dirty="0">
                <a:latin typeface="Segoe UI" panose="020B0502040204020203" pitchFamily="34" charset="0"/>
                <a:ea typeface="Segoe UI" panose="020B0502040204020203" pitchFamily="34" charset="0"/>
                <a:cs typeface="Times New Roman" panose="02020603050405020304" pitchFamily="18" charset="0"/>
              </a:rPr>
              <a:t>Osa kriteereistä edellytti, että hankkeet ovat vahvistetun toimeenpano-  tai käyttösuunnitelman mukaisia tai niiden rahoittamiseen </a:t>
            </a:r>
            <a:r>
              <a:rPr lang="fi-FI" dirty="0" err="1">
                <a:latin typeface="Segoe UI" panose="020B0502040204020203" pitchFamily="34" charset="0"/>
                <a:ea typeface="Segoe UI" panose="020B0502040204020203" pitchFamily="34" charset="0"/>
                <a:cs typeface="Times New Roman" panose="02020603050405020304" pitchFamily="18" charset="0"/>
              </a:rPr>
              <a:t>EMKVR:stä</a:t>
            </a:r>
            <a:r>
              <a:rPr lang="fi-FI" dirty="0">
                <a:latin typeface="Segoe UI" panose="020B0502040204020203" pitchFamily="34" charset="0"/>
                <a:ea typeface="Segoe UI" panose="020B0502040204020203" pitchFamily="34" charset="0"/>
                <a:cs typeface="Times New Roman" panose="02020603050405020304" pitchFamily="18" charset="0"/>
              </a:rPr>
              <a:t> oli muutoin sitouduttu. Nämä ovat selviä 40 pisteen kriteereitä, koska perustuvat jo sovittuihin suunnitelmiin.</a:t>
            </a:r>
          </a:p>
          <a:p>
            <a:pPr algn="just">
              <a:lnSpc>
                <a:spcPct val="115000"/>
              </a:lnSpc>
              <a:spcAft>
                <a:spcPts val="1000"/>
              </a:spcAft>
            </a:pPr>
            <a:r>
              <a:rPr lang="fi-FI" dirty="0">
                <a:latin typeface="Segoe UI" panose="020B0502040204020203" pitchFamily="34" charset="0"/>
                <a:ea typeface="Segoe UI" panose="020B0502040204020203" pitchFamily="34" charset="0"/>
                <a:cs typeface="Times New Roman" panose="02020603050405020304" pitchFamily="18" charset="0"/>
              </a:rPr>
              <a:t>Jatkossa pitäisi miettiä, olisivatko nämä etukäteen sovitut 40 pistettä täyttäviä kriteereitä, ja muut olisivat merkittäviä 30 pisteen tai täydentäviä 10 pisteen kriteereitä.  </a:t>
            </a:r>
          </a:p>
        </p:txBody>
      </p:sp>
    </p:spTree>
    <p:extLst>
      <p:ext uri="{BB962C8B-B14F-4D97-AF65-F5344CB8AC3E}">
        <p14:creationId xmlns:p14="http://schemas.microsoft.com/office/powerpoint/2010/main" val="34173544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0882256-BD92-E8D8-C447-85FBF662ED96}"/>
              </a:ext>
            </a:extLst>
          </p:cNvPr>
          <p:cNvSpPr>
            <a:spLocks noGrp="1"/>
          </p:cNvSpPr>
          <p:nvPr>
            <p:ph type="title"/>
          </p:nvPr>
        </p:nvSpPr>
        <p:spPr>
          <a:xfrm>
            <a:off x="692478" y="330079"/>
            <a:ext cx="11114202" cy="945515"/>
          </a:xfrm>
        </p:spPr>
        <p:txBody>
          <a:bodyPr>
            <a:normAutofit/>
          </a:bodyPr>
          <a:lstStyle/>
          <a:p>
            <a:r>
              <a:rPr lang="fi-FI" dirty="0"/>
              <a:t>30 pisteen merkittävät kriteerit</a:t>
            </a:r>
          </a:p>
        </p:txBody>
      </p:sp>
      <p:sp>
        <p:nvSpPr>
          <p:cNvPr id="5" name="Sisällön paikkamerkki 2">
            <a:extLst>
              <a:ext uri="{FF2B5EF4-FFF2-40B4-BE49-F238E27FC236}">
                <a16:creationId xmlns:a16="http://schemas.microsoft.com/office/drawing/2014/main" id="{F7F78C79-2EDE-9B42-AD3F-8C2E0DEE04BF}"/>
              </a:ext>
            </a:extLst>
          </p:cNvPr>
          <p:cNvSpPr txBox="1">
            <a:spLocks/>
          </p:cNvSpPr>
          <p:nvPr/>
        </p:nvSpPr>
        <p:spPr>
          <a:xfrm>
            <a:off x="692478" y="1828044"/>
            <a:ext cx="10889922" cy="4337805"/>
          </a:xfrm>
          <a:prstGeom prst="rect">
            <a:avLst/>
          </a:prstGeom>
        </p:spPr>
        <p:txBody>
          <a:bodyPr vert="horz" lIns="91440" tIns="45720" rIns="91440" bIns="45720" rtlCol="0">
            <a:normAutofit/>
          </a:bodyPr>
          <a:lstStyle>
            <a:lvl1pPr marL="0" indent="0" algn="l" defTabSz="914400" rtl="0" eaLnBrk="1" latinLnBrk="0" hangingPunct="1">
              <a:lnSpc>
                <a:spcPct val="100000"/>
              </a:lnSpc>
              <a:spcBef>
                <a:spcPts val="1000"/>
              </a:spcBef>
              <a:buFont typeface="Arial" panose="020B0604020202020204" pitchFamily="34" charset="0"/>
              <a:buNone/>
              <a:defRPr sz="20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5000"/>
              </a:lnSpc>
              <a:spcAft>
                <a:spcPts val="1000"/>
              </a:spcAft>
            </a:pPr>
            <a:r>
              <a:rPr lang="fi-FI" dirty="0">
                <a:latin typeface="Segoe UI" panose="020B0502040204020203" pitchFamily="34" charset="0"/>
                <a:ea typeface="Segoe UI" panose="020B0502040204020203" pitchFamily="34" charset="0"/>
                <a:cs typeface="Times New Roman" panose="02020603050405020304" pitchFamily="18" charset="0"/>
              </a:rPr>
              <a:t>Merkittäviä 30 pisteen kriteereitä oli 15 (Liite 3). </a:t>
            </a:r>
          </a:p>
          <a:p>
            <a:pPr algn="just">
              <a:lnSpc>
                <a:spcPct val="115000"/>
              </a:lnSpc>
              <a:spcAft>
                <a:spcPts val="1000"/>
              </a:spcAft>
            </a:pPr>
            <a:r>
              <a:rPr lang="fi-FI" dirty="0">
                <a:latin typeface="Segoe UI" panose="020B0502040204020203" pitchFamily="34" charset="0"/>
                <a:ea typeface="Segoe UI" panose="020B0502040204020203" pitchFamily="34" charset="0"/>
                <a:cs typeface="Times New Roman" panose="02020603050405020304" pitchFamily="18" charset="0"/>
              </a:rPr>
              <a:t>Useimmat kriteerit olivat strategisten tavoitteiden toteuttamisen näkökulmasta merkittäviä yleisiä kriteereitä kuten esimerkiksi kasvua, kannattavuutta ja ympäristövaikutusten vähentämistä koskevat kriteerit.</a:t>
            </a:r>
          </a:p>
          <a:p>
            <a:pPr algn="just">
              <a:lnSpc>
                <a:spcPct val="115000"/>
              </a:lnSpc>
              <a:spcAft>
                <a:spcPts val="1000"/>
              </a:spcAft>
            </a:pPr>
            <a:r>
              <a:rPr lang="fi-FI" dirty="0">
                <a:latin typeface="Segoe UI" panose="020B0502040204020203" pitchFamily="34" charset="0"/>
                <a:ea typeface="Segoe UI" panose="020B0502040204020203" pitchFamily="34" charset="0"/>
                <a:cs typeface="Times New Roman" panose="02020603050405020304" pitchFamily="18" charset="0"/>
              </a:rPr>
              <a:t>Yleisiä tavoitteita tukevia yksityiskohtaisempia kriteereitä voisi miettiä 10 pisteen täydentäviksi kriteereiksi, joiden kautta saa lisäpisteitä. Näitä voisivat olla  esimerkiksi sertifikaatit,  luomuviljely ja vesiviljelyn uudet lajit.</a:t>
            </a:r>
          </a:p>
          <a:p>
            <a:pPr>
              <a:lnSpc>
                <a:spcPct val="115000"/>
              </a:lnSpc>
              <a:spcAft>
                <a:spcPts val="1000"/>
              </a:spcAft>
            </a:pPr>
            <a:endParaRPr lang="fi-FI" dirty="0">
              <a:latin typeface="Segoe UI" panose="020B0502040204020203" pitchFamily="34" charset="0"/>
              <a:ea typeface="Segoe UI" panose="020B0502040204020203" pitchFamily="34" charset="0"/>
              <a:cs typeface="Times New Roman" panose="02020603050405020304" pitchFamily="18" charset="0"/>
            </a:endParaRPr>
          </a:p>
          <a:p>
            <a:pPr>
              <a:lnSpc>
                <a:spcPct val="115000"/>
              </a:lnSpc>
              <a:spcAft>
                <a:spcPts val="1000"/>
              </a:spcAft>
            </a:pPr>
            <a:r>
              <a:rPr lang="fi-FI" dirty="0">
                <a:latin typeface="Segoe UI" panose="020B0502040204020203" pitchFamily="34" charset="0"/>
                <a:ea typeface="Segoe UI" panose="020B0502040204020203" pitchFamily="34" charset="0"/>
                <a:cs typeface="Times New Roman" panose="02020603050405020304" pitchFamily="18" charset="0"/>
              </a:rPr>
              <a:t> </a:t>
            </a:r>
          </a:p>
        </p:txBody>
      </p:sp>
    </p:spTree>
    <p:extLst>
      <p:ext uri="{BB962C8B-B14F-4D97-AF65-F5344CB8AC3E}">
        <p14:creationId xmlns:p14="http://schemas.microsoft.com/office/powerpoint/2010/main" val="11548818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1">
            <a:extLst>
              <a:ext uri="{FF2B5EF4-FFF2-40B4-BE49-F238E27FC236}">
                <a16:creationId xmlns:a16="http://schemas.microsoft.com/office/drawing/2014/main" id="{2B6480D1-0A9A-F3F6-13BA-94021BD9DF2B}"/>
              </a:ext>
            </a:extLst>
          </p:cNvPr>
          <p:cNvSpPr>
            <a:spLocks noGrp="1"/>
          </p:cNvSpPr>
          <p:nvPr>
            <p:ph type="title"/>
          </p:nvPr>
        </p:nvSpPr>
        <p:spPr>
          <a:xfrm>
            <a:off x="775960" y="267576"/>
            <a:ext cx="11114087" cy="946150"/>
          </a:xfrm>
        </p:spPr>
        <p:txBody>
          <a:bodyPr/>
          <a:lstStyle/>
          <a:p>
            <a:r>
              <a:rPr lang="fi-FI" dirty="0"/>
              <a:t>10 pisteen täydentävät kriteerit</a:t>
            </a:r>
          </a:p>
        </p:txBody>
      </p:sp>
      <p:sp>
        <p:nvSpPr>
          <p:cNvPr id="9" name="Sisällön paikkamerkki 2">
            <a:extLst>
              <a:ext uri="{FF2B5EF4-FFF2-40B4-BE49-F238E27FC236}">
                <a16:creationId xmlns:a16="http://schemas.microsoft.com/office/drawing/2014/main" id="{AB31FA2F-9B47-9191-6F14-A4CD0D51AEA2}"/>
              </a:ext>
            </a:extLst>
          </p:cNvPr>
          <p:cNvSpPr txBox="1">
            <a:spLocks/>
          </p:cNvSpPr>
          <p:nvPr/>
        </p:nvSpPr>
        <p:spPr>
          <a:xfrm>
            <a:off x="775845" y="2156701"/>
            <a:ext cx="11114202" cy="4337805"/>
          </a:xfrm>
          <a:prstGeom prst="rect">
            <a:avLst/>
          </a:prstGeom>
        </p:spPr>
        <p:txBody>
          <a:bodyPr vert="horz" lIns="91440" tIns="45720" rIns="91440" bIns="45720" rtlCol="0">
            <a:normAutofit/>
          </a:bodyPr>
          <a:lstStyle>
            <a:lvl1pPr marL="0" indent="0" algn="l" defTabSz="914400" rtl="0" eaLnBrk="1" latinLnBrk="0" hangingPunct="1">
              <a:lnSpc>
                <a:spcPct val="100000"/>
              </a:lnSpc>
              <a:spcBef>
                <a:spcPts val="1000"/>
              </a:spcBef>
              <a:buFont typeface="Arial" panose="020B0604020202020204" pitchFamily="34" charset="0"/>
              <a:buNone/>
              <a:defRPr sz="20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i-FI" dirty="0"/>
              <a:t>Rahoitushakemuksen hyväksymistä täydentäviä, 10 pisteen kriteereitä oli 10 (Liite 4). </a:t>
            </a:r>
          </a:p>
          <a:p>
            <a:pPr algn="just"/>
            <a:r>
              <a:rPr lang="fi-FI" dirty="0"/>
              <a:t>Monet 10 pisteen kriteerit sopivat yleisiä tavoitteita tukeviksi täydentäviksi kriteereiksi. Kalatalouden </a:t>
            </a:r>
            <a:r>
              <a:rPr kumimoji="0" lang="fi-FI" sz="2000" b="0" i="0" u="none" strike="noStrike" kern="1200" cap="none" spc="0" normalizeH="0" baseline="0" noProof="0" dirty="0">
                <a:ln>
                  <a:noFill/>
                </a:ln>
                <a:solidFill>
                  <a:srgbClr val="000000"/>
                </a:solidFill>
                <a:effectLst/>
                <a:uLnTx/>
                <a:uFillTx/>
                <a:latin typeface="Segoe UI"/>
                <a:ea typeface="+mn-ea"/>
                <a:cs typeface="+mn-cs"/>
              </a:rPr>
              <a:t>uudistumisen ja innovaatioiden vauhdittaminen oli kuitenkin yksi keskeinen tavoite ohjelmassa, sen vuoksi uusien teknologioiden</a:t>
            </a:r>
            <a:r>
              <a:rPr lang="fi-FI" dirty="0">
                <a:solidFill>
                  <a:srgbClr val="000000"/>
                </a:solidFill>
                <a:latin typeface="Segoe UI"/>
              </a:rPr>
              <a:t> ja</a:t>
            </a:r>
            <a:r>
              <a:rPr kumimoji="0" lang="fi-FI" sz="2000" b="0" i="0" u="none" strike="noStrike" kern="1200" cap="none" spc="0" normalizeH="0" baseline="0" noProof="0" dirty="0">
                <a:ln>
                  <a:noFill/>
                </a:ln>
                <a:solidFill>
                  <a:srgbClr val="000000"/>
                </a:solidFill>
                <a:effectLst/>
                <a:uLnTx/>
                <a:uFillTx/>
                <a:latin typeface="Segoe UI"/>
                <a:ea typeface="+mn-ea"/>
                <a:cs typeface="+mn-cs"/>
              </a:rPr>
              <a:t> toimintatapojen  edistämisen sisällyttäminen 30 pisteen kriteereihin olisi perusteltua. </a:t>
            </a:r>
          </a:p>
          <a:p>
            <a:pPr algn="just"/>
            <a:r>
              <a:rPr kumimoji="0" lang="fi-FI" sz="2000" b="0" i="0" u="none" strike="noStrike" kern="1200" cap="none" spc="0" normalizeH="0" baseline="0" noProof="0" dirty="0">
                <a:ln>
                  <a:noFill/>
                </a:ln>
                <a:solidFill>
                  <a:srgbClr val="000000"/>
                </a:solidFill>
                <a:effectLst/>
                <a:uLnTx/>
                <a:uFillTx/>
                <a:latin typeface="Segoe UI"/>
                <a:ea typeface="+mn-ea"/>
                <a:cs typeface="+mn-cs"/>
              </a:rPr>
              <a:t>Yksityiskohtaisempia 30 pisteen kriteereitä edellisestä kalvosta voisi lisätä tukeviksi kriteereiksi. </a:t>
            </a:r>
          </a:p>
          <a:p>
            <a:pPr algn="just"/>
            <a:r>
              <a:rPr lang="fi-FI" dirty="0">
                <a:solidFill>
                  <a:srgbClr val="000000"/>
                </a:solidFill>
                <a:latin typeface="Segoe UI"/>
              </a:rPr>
              <a:t>Aloittaville kalastajille suunnitellaan laajempaa tukipakettia. Siihen liittyvä kriteeri voisi kuulua 30 pisteen kriteeristöön.</a:t>
            </a:r>
          </a:p>
          <a:p>
            <a:pPr algn="just"/>
            <a:endParaRPr lang="fi-FI" dirty="0"/>
          </a:p>
        </p:txBody>
      </p:sp>
    </p:spTree>
    <p:extLst>
      <p:ext uri="{BB962C8B-B14F-4D97-AF65-F5344CB8AC3E}">
        <p14:creationId xmlns:p14="http://schemas.microsoft.com/office/powerpoint/2010/main" val="16213450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CD38236-9A53-3119-5CEB-6E073811E12B}"/>
              </a:ext>
            </a:extLst>
          </p:cNvPr>
          <p:cNvSpPr>
            <a:spLocks noGrp="1"/>
          </p:cNvSpPr>
          <p:nvPr>
            <p:ph type="ctrTitle"/>
          </p:nvPr>
        </p:nvSpPr>
        <p:spPr>
          <a:xfrm>
            <a:off x="713264" y="2127632"/>
            <a:ext cx="4773136" cy="2903494"/>
          </a:xfrm>
        </p:spPr>
        <p:txBody>
          <a:bodyPr>
            <a:normAutofit/>
          </a:bodyPr>
          <a:lstStyle/>
          <a:p>
            <a:r>
              <a:rPr lang="fi-FI" dirty="0"/>
              <a:t>Johtopäätökset</a:t>
            </a:r>
          </a:p>
        </p:txBody>
      </p:sp>
      <p:pic>
        <p:nvPicPr>
          <p:cNvPr id="7" name="Kuvan paikkamerkki 5" descr="Kuva, joka sisältää kohteen vaate, henkilö, tietokone, Ihmisen kasvot&#10;&#10;Kuvaus luotu automaattisesti">
            <a:extLst>
              <a:ext uri="{FF2B5EF4-FFF2-40B4-BE49-F238E27FC236}">
                <a16:creationId xmlns:a16="http://schemas.microsoft.com/office/drawing/2014/main" id="{EC86AA99-A2DF-0CB9-C907-4B073C011E8D}"/>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3048" r="3048"/>
          <a:stretch>
            <a:fillRect/>
          </a:stretch>
        </p:blipFill>
        <p:spPr>
          <a:xfrm>
            <a:off x="5746750" y="-12700"/>
            <a:ext cx="6456363" cy="6875463"/>
          </a:xfrm>
        </p:spPr>
      </p:pic>
    </p:spTree>
    <p:extLst>
      <p:ext uri="{BB962C8B-B14F-4D97-AF65-F5344CB8AC3E}">
        <p14:creationId xmlns:p14="http://schemas.microsoft.com/office/powerpoint/2010/main" val="9393704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1">
            <a:extLst>
              <a:ext uri="{FF2B5EF4-FFF2-40B4-BE49-F238E27FC236}">
                <a16:creationId xmlns:a16="http://schemas.microsoft.com/office/drawing/2014/main" id="{2B6480D1-0A9A-F3F6-13BA-94021BD9DF2B}"/>
              </a:ext>
            </a:extLst>
          </p:cNvPr>
          <p:cNvSpPr>
            <a:spLocks noGrp="1"/>
          </p:cNvSpPr>
          <p:nvPr>
            <p:ph type="title"/>
          </p:nvPr>
        </p:nvSpPr>
        <p:spPr>
          <a:xfrm>
            <a:off x="775960" y="282198"/>
            <a:ext cx="11114087" cy="946150"/>
          </a:xfrm>
        </p:spPr>
        <p:txBody>
          <a:bodyPr>
            <a:normAutofit/>
          </a:bodyPr>
          <a:lstStyle/>
          <a:p>
            <a:r>
              <a:rPr lang="fi-FI" dirty="0"/>
              <a:t>Mietittävää valmisteluprosessista ja kriteereistä</a:t>
            </a:r>
          </a:p>
        </p:txBody>
      </p:sp>
      <p:sp>
        <p:nvSpPr>
          <p:cNvPr id="9" name="Sisällön paikkamerkki 2">
            <a:extLst>
              <a:ext uri="{FF2B5EF4-FFF2-40B4-BE49-F238E27FC236}">
                <a16:creationId xmlns:a16="http://schemas.microsoft.com/office/drawing/2014/main" id="{AB31FA2F-9B47-9191-6F14-A4CD0D51AEA2}"/>
              </a:ext>
            </a:extLst>
          </p:cNvPr>
          <p:cNvSpPr txBox="1">
            <a:spLocks/>
          </p:cNvSpPr>
          <p:nvPr/>
        </p:nvSpPr>
        <p:spPr>
          <a:xfrm>
            <a:off x="852160" y="1469647"/>
            <a:ext cx="10644630" cy="5106155"/>
          </a:xfrm>
          <a:prstGeom prst="rect">
            <a:avLst/>
          </a:prstGeom>
        </p:spPr>
        <p:txBody>
          <a:bodyPr vert="horz" lIns="91440" tIns="45720" rIns="91440" bIns="45720" rtlCol="0">
            <a:normAutofit lnSpcReduction="10000"/>
          </a:bodyPr>
          <a:lstStyle>
            <a:lvl1pPr marL="0" indent="0" algn="l" defTabSz="914400" rtl="0" eaLnBrk="1" latinLnBrk="0" hangingPunct="1">
              <a:lnSpc>
                <a:spcPct val="100000"/>
              </a:lnSpc>
              <a:spcBef>
                <a:spcPts val="1000"/>
              </a:spcBef>
              <a:buFont typeface="Arial" panose="020B0604020202020204" pitchFamily="34" charset="0"/>
              <a:buNone/>
              <a:defRPr sz="20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i-FI" dirty="0">
                <a:solidFill>
                  <a:srgbClr val="000000"/>
                </a:solidFill>
              </a:rPr>
              <a:t>Pitäisikö valintakriteereitäkin valmistella laajemmassa yhteistyössä kalatalouden toimijoiden kanssa?</a:t>
            </a:r>
          </a:p>
          <a:p>
            <a:pPr marL="1028700" lvl="1" indent="-342900" algn="just"/>
            <a:r>
              <a:rPr lang="fi-FI" dirty="0">
                <a:solidFill>
                  <a:srgbClr val="000000"/>
                </a:solidFill>
                <a:latin typeface="Segoe UI"/>
              </a:rPr>
              <a:t>Toimintaohjelma valmisteltiin laajassa valmistelutyöryhmässä avoimessa yhteistyössä kalatalouden toimijoiden ja sidosryhmien kanssa. Valintakriteerit ohjaavat merkittävästi toimintaohjelmassa rahoitettavien hankkeiden valintaa. Valintakriteerit valmisteltiin hallinnon sisällä virkamiestyönä.</a:t>
            </a:r>
          </a:p>
          <a:p>
            <a:pPr algn="just"/>
            <a:r>
              <a:rPr lang="fi-FI" sz="1800" dirty="0">
                <a:solidFill>
                  <a:srgbClr val="000000"/>
                </a:solidFill>
                <a:latin typeface="Segoe UI"/>
              </a:rPr>
              <a:t> </a:t>
            </a:r>
          </a:p>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fi-FI" sz="2000" i="0" u="none" strike="noStrike" kern="1200" cap="none" spc="0" normalizeH="0" baseline="0" noProof="0" dirty="0">
                <a:ln>
                  <a:noFill/>
                </a:ln>
                <a:solidFill>
                  <a:schemeClr val="tx1"/>
                </a:solidFill>
                <a:effectLst/>
                <a:uLnTx/>
                <a:uFillTx/>
                <a:latin typeface="Segoe UI"/>
                <a:ea typeface="+mn-ea"/>
                <a:cs typeface="+mn-cs"/>
              </a:rPr>
              <a:t>Onko tarkoituksenmukaista, että eri toimintalinjojen toimenpiteille käytetään samoja valintakriteereitä, jotka pisteytetään samoilla tavoilla?</a:t>
            </a:r>
          </a:p>
          <a:p>
            <a:pPr marL="1028700" lvl="1" indent="-342900">
              <a:spcBef>
                <a:spcPts val="1000"/>
              </a:spcBef>
              <a:defRPr/>
            </a:pPr>
            <a:r>
              <a:rPr lang="fi-FI" dirty="0">
                <a:solidFill>
                  <a:schemeClr val="tx1"/>
                </a:solidFill>
                <a:latin typeface="Segoe UI"/>
              </a:rPr>
              <a:t>Saadaanko toimintalinjojen väliset strategiset painotukset kriteeristön ja pisteytyksen kautta esiin</a:t>
            </a:r>
            <a:r>
              <a:rPr kumimoji="0" lang="fi-FI" i="0" u="none" strike="noStrike" kern="1200" cap="none" spc="0" normalizeH="0" baseline="0" noProof="0" dirty="0">
                <a:ln>
                  <a:noFill/>
                </a:ln>
                <a:solidFill>
                  <a:schemeClr val="tx1"/>
                </a:solidFill>
                <a:effectLst/>
                <a:uLnTx/>
                <a:uFillTx/>
                <a:latin typeface="Segoe UI"/>
                <a:ea typeface="+mn-ea"/>
                <a:cs typeface="+mn-cs"/>
              </a:rPr>
              <a:t>  </a:t>
            </a:r>
            <a:endParaRPr lang="fi-FI" dirty="0">
              <a:solidFill>
                <a:srgbClr val="000000"/>
              </a:solidFill>
              <a:latin typeface="Segoe UI"/>
            </a:endParaRPr>
          </a:p>
          <a:p>
            <a:pPr algn="just"/>
            <a:endParaRPr lang="fi-FI" dirty="0"/>
          </a:p>
          <a:p>
            <a:pPr algn="just"/>
            <a:r>
              <a:rPr kumimoji="0" lang="fi-FI" sz="2000" i="0" u="none" strike="noStrike" kern="1200" cap="none" spc="0" normalizeH="0" baseline="0" noProof="0" dirty="0">
                <a:ln>
                  <a:noFill/>
                </a:ln>
                <a:solidFill>
                  <a:schemeClr val="tx1"/>
                </a:solidFill>
                <a:effectLst/>
                <a:uLnTx/>
                <a:uFillTx/>
                <a:latin typeface="Segoe UI"/>
                <a:ea typeface="+mn-ea"/>
                <a:cs typeface="+mn-cs"/>
              </a:rPr>
              <a:t>Hakemusten käsittelijöille tehty ohjeistus tulisi viimeistellä</a:t>
            </a:r>
          </a:p>
          <a:p>
            <a:pPr marL="1028700" lvl="1" indent="-342900" algn="just"/>
            <a:r>
              <a:rPr kumimoji="0" lang="fi-FI" i="0" u="none" strike="noStrike" kern="1200" cap="none" spc="0" normalizeH="0" baseline="0" noProof="0" dirty="0">
                <a:ln>
                  <a:noFill/>
                </a:ln>
                <a:solidFill>
                  <a:schemeClr val="tx1"/>
                </a:solidFill>
                <a:effectLst/>
                <a:uLnTx/>
                <a:uFillTx/>
                <a:latin typeface="Segoe UI"/>
                <a:ea typeface="+mn-ea"/>
                <a:cs typeface="+mn-cs"/>
              </a:rPr>
              <a:t>Arviointitiimi toimittaa tarkastettavia kohtia valmistelijoille</a:t>
            </a:r>
          </a:p>
          <a:p>
            <a:pPr algn="just"/>
            <a:r>
              <a:rPr lang="fi-FI" dirty="0">
                <a:solidFill>
                  <a:schemeClr val="tx1"/>
                </a:solidFill>
                <a:latin typeface="Segoe UI"/>
              </a:rPr>
              <a:t>	</a:t>
            </a:r>
            <a:endParaRPr kumimoji="0" lang="fi-FI" sz="2000" i="0" u="none" strike="noStrike" kern="1200" cap="none" spc="0" normalizeH="0" baseline="0" noProof="0" dirty="0">
              <a:ln>
                <a:noFill/>
              </a:ln>
              <a:solidFill>
                <a:schemeClr val="tx1"/>
              </a:solidFill>
              <a:effectLst/>
              <a:uLnTx/>
              <a:uFillTx/>
              <a:latin typeface="Segoe UI"/>
              <a:ea typeface="+mn-ea"/>
              <a:cs typeface="+mn-cs"/>
            </a:endParaRPr>
          </a:p>
          <a:p>
            <a:pPr algn="just"/>
            <a:endParaRPr lang="fi-FI" dirty="0"/>
          </a:p>
        </p:txBody>
      </p:sp>
    </p:spTree>
    <p:extLst>
      <p:ext uri="{BB962C8B-B14F-4D97-AF65-F5344CB8AC3E}">
        <p14:creationId xmlns:p14="http://schemas.microsoft.com/office/powerpoint/2010/main" val="10008592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1">
            <a:extLst>
              <a:ext uri="{FF2B5EF4-FFF2-40B4-BE49-F238E27FC236}">
                <a16:creationId xmlns:a16="http://schemas.microsoft.com/office/drawing/2014/main" id="{2B6480D1-0A9A-F3F6-13BA-94021BD9DF2B}"/>
              </a:ext>
            </a:extLst>
          </p:cNvPr>
          <p:cNvSpPr>
            <a:spLocks noGrp="1"/>
          </p:cNvSpPr>
          <p:nvPr>
            <p:ph type="title"/>
          </p:nvPr>
        </p:nvSpPr>
        <p:spPr>
          <a:xfrm>
            <a:off x="773685" y="372351"/>
            <a:ext cx="11114087" cy="946150"/>
          </a:xfrm>
        </p:spPr>
        <p:txBody>
          <a:bodyPr>
            <a:normAutofit/>
          </a:bodyPr>
          <a:lstStyle/>
          <a:p>
            <a:r>
              <a:rPr lang="fi-FI" dirty="0"/>
              <a:t>Mietittävää pisteytyksestä</a:t>
            </a:r>
          </a:p>
        </p:txBody>
      </p:sp>
      <p:sp>
        <p:nvSpPr>
          <p:cNvPr id="9" name="Sisällön paikkamerkki 2">
            <a:extLst>
              <a:ext uri="{FF2B5EF4-FFF2-40B4-BE49-F238E27FC236}">
                <a16:creationId xmlns:a16="http://schemas.microsoft.com/office/drawing/2014/main" id="{AB31FA2F-9B47-9191-6F14-A4CD0D51AEA2}"/>
              </a:ext>
            </a:extLst>
          </p:cNvPr>
          <p:cNvSpPr txBox="1">
            <a:spLocks/>
          </p:cNvSpPr>
          <p:nvPr/>
        </p:nvSpPr>
        <p:spPr>
          <a:xfrm>
            <a:off x="773685" y="1631572"/>
            <a:ext cx="10644630" cy="4337805"/>
          </a:xfrm>
          <a:prstGeom prst="rect">
            <a:avLst/>
          </a:prstGeom>
        </p:spPr>
        <p:txBody>
          <a:bodyPr vert="horz" lIns="91440" tIns="45720" rIns="91440" bIns="45720" rtlCol="0">
            <a:normAutofit/>
          </a:bodyPr>
          <a:lstStyle>
            <a:lvl1pPr marL="0" indent="0" algn="l" defTabSz="914400" rtl="0" eaLnBrk="1" latinLnBrk="0" hangingPunct="1">
              <a:lnSpc>
                <a:spcPct val="100000"/>
              </a:lnSpc>
              <a:spcBef>
                <a:spcPts val="1000"/>
              </a:spcBef>
              <a:buFont typeface="Arial" panose="020B0604020202020204" pitchFamily="34" charset="0"/>
              <a:buNone/>
              <a:defRPr sz="20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i-FI" dirty="0">
                <a:solidFill>
                  <a:srgbClr val="000000"/>
                </a:solidFill>
              </a:rPr>
              <a:t>Tulisiko suoraan rahoitettavaksi kelpaavat 40 pisteen toimet olla vain sellaisia, jotka perustuvat </a:t>
            </a:r>
            <a:r>
              <a:rPr lang="fi-FI" dirty="0">
                <a:latin typeface="Segoe UI" panose="020B0502040204020203" pitchFamily="34" charset="0"/>
                <a:ea typeface="Segoe UI" panose="020B0502040204020203" pitchFamily="34" charset="0"/>
                <a:cs typeface="Times New Roman" panose="02020603050405020304" pitchFamily="18" charset="0"/>
              </a:rPr>
              <a:t>vahvistettuihin toimeenpano-  tai käyttösuunnitelmiin tai niiden rahoittamiseen </a:t>
            </a:r>
            <a:r>
              <a:rPr lang="fi-FI" dirty="0" err="1">
                <a:latin typeface="Segoe UI" panose="020B0502040204020203" pitchFamily="34" charset="0"/>
                <a:ea typeface="Segoe UI" panose="020B0502040204020203" pitchFamily="34" charset="0"/>
                <a:cs typeface="Times New Roman" panose="02020603050405020304" pitchFamily="18" charset="0"/>
              </a:rPr>
              <a:t>EMKVR:stä</a:t>
            </a:r>
            <a:r>
              <a:rPr lang="fi-FI" dirty="0">
                <a:latin typeface="Segoe UI" panose="020B0502040204020203" pitchFamily="34" charset="0"/>
                <a:ea typeface="Segoe UI" panose="020B0502040204020203" pitchFamily="34" charset="0"/>
                <a:cs typeface="Times New Roman" panose="02020603050405020304" pitchFamily="18" charset="0"/>
              </a:rPr>
              <a:t> on jo muutoin aiemmin sitouduttu</a:t>
            </a:r>
            <a:r>
              <a:rPr lang="fi-FI" dirty="0">
                <a:solidFill>
                  <a:srgbClr val="000000"/>
                </a:solidFill>
              </a:rPr>
              <a:t>?</a:t>
            </a:r>
          </a:p>
          <a:p>
            <a:pPr algn="just"/>
            <a:endParaRPr lang="fi-FI" dirty="0">
              <a:solidFill>
                <a:srgbClr val="000000"/>
              </a:solidFill>
            </a:endParaRPr>
          </a:p>
          <a:p>
            <a:pPr algn="just"/>
            <a:r>
              <a:rPr lang="fi-FI" dirty="0">
                <a:solidFill>
                  <a:srgbClr val="000000"/>
                </a:solidFill>
              </a:rPr>
              <a:t>Tulisiko 30 pisteen kriteerit olla yleisellä tasolla merkittävimpiä strategisia tavoitteita edistäviä kriteereitä? 20 pisteen kriteerit voisivat helpottaa painotuserojen aikaansaamista merkittävien kriteerien välillä.</a:t>
            </a:r>
          </a:p>
          <a:p>
            <a:pPr algn="just"/>
            <a:endParaRPr lang="fi-FI" dirty="0">
              <a:solidFill>
                <a:srgbClr val="000000"/>
              </a:solidFill>
              <a:latin typeface="Segoe UI"/>
            </a:endParaRPr>
          </a:p>
          <a:p>
            <a:pPr algn="just"/>
            <a:r>
              <a:rPr lang="fi-FI" dirty="0">
                <a:solidFill>
                  <a:srgbClr val="000000"/>
                </a:solidFill>
                <a:latin typeface="Segoe UI"/>
              </a:rPr>
              <a:t>Voisivatko toimialan </a:t>
            </a:r>
            <a:r>
              <a:rPr lang="fi-FI" dirty="0">
                <a:solidFill>
                  <a:srgbClr val="000000"/>
                </a:solidFill>
              </a:rPr>
              <a:t>yleisiä strategisia tavoitteita täydentävien kriteerien lisäksi </a:t>
            </a:r>
            <a:r>
              <a:rPr lang="fi-FI" dirty="0">
                <a:solidFill>
                  <a:srgbClr val="000000"/>
                </a:solidFill>
                <a:latin typeface="Segoe UI"/>
              </a:rPr>
              <a:t>jotain toimintalinjan osa-aluetta koskevat yksityiskohtaiset kriteerit olla 10 pisteen kriteereitä?</a:t>
            </a:r>
          </a:p>
          <a:p>
            <a:pPr algn="just"/>
            <a:endParaRPr lang="fi-FI" dirty="0"/>
          </a:p>
        </p:txBody>
      </p:sp>
    </p:spTree>
    <p:extLst>
      <p:ext uri="{BB962C8B-B14F-4D97-AF65-F5344CB8AC3E}">
        <p14:creationId xmlns:p14="http://schemas.microsoft.com/office/powerpoint/2010/main" val="2820027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CD38236-9A53-3119-5CEB-6E073811E12B}"/>
              </a:ext>
            </a:extLst>
          </p:cNvPr>
          <p:cNvSpPr>
            <a:spLocks noGrp="1"/>
          </p:cNvSpPr>
          <p:nvPr>
            <p:ph type="ctrTitle"/>
          </p:nvPr>
        </p:nvSpPr>
        <p:spPr>
          <a:xfrm>
            <a:off x="713264" y="2127632"/>
            <a:ext cx="4773136" cy="2903494"/>
          </a:xfrm>
        </p:spPr>
        <p:txBody>
          <a:bodyPr>
            <a:normAutofit/>
          </a:bodyPr>
          <a:lstStyle/>
          <a:p>
            <a:r>
              <a:rPr lang="fi-FI" dirty="0"/>
              <a:t>Liitteet</a:t>
            </a:r>
          </a:p>
        </p:txBody>
      </p:sp>
      <p:pic>
        <p:nvPicPr>
          <p:cNvPr id="6" name="Kuvan paikkamerkki 5" descr="Kuva, joka sisältää kohteen vaate, henkilö, tietokone, Ihmisen kasvot&#10;&#10;Kuvaus luotu automaattisesti">
            <a:extLst>
              <a:ext uri="{FF2B5EF4-FFF2-40B4-BE49-F238E27FC236}">
                <a16:creationId xmlns:a16="http://schemas.microsoft.com/office/drawing/2014/main" id="{ED1B9106-75B8-8942-B731-3F3059F8FBBB}"/>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3048" r="3048"/>
          <a:stretch>
            <a:fillRect/>
          </a:stretch>
        </p:blipFill>
        <p:spPr>
          <a:xfrm>
            <a:off x="5746750" y="-12700"/>
            <a:ext cx="6456363" cy="6875463"/>
          </a:xfrm>
        </p:spPr>
      </p:pic>
    </p:spTree>
    <p:extLst>
      <p:ext uri="{BB962C8B-B14F-4D97-AF65-F5344CB8AC3E}">
        <p14:creationId xmlns:p14="http://schemas.microsoft.com/office/powerpoint/2010/main" val="7327198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0882256-BD92-E8D8-C447-85FBF662ED96}"/>
              </a:ext>
            </a:extLst>
          </p:cNvPr>
          <p:cNvSpPr>
            <a:spLocks noGrp="1"/>
          </p:cNvSpPr>
          <p:nvPr>
            <p:ph type="title"/>
          </p:nvPr>
        </p:nvSpPr>
        <p:spPr>
          <a:xfrm>
            <a:off x="499621" y="502285"/>
            <a:ext cx="2567070" cy="5885606"/>
          </a:xfrm>
        </p:spPr>
        <p:txBody>
          <a:bodyPr>
            <a:normAutofit/>
          </a:bodyPr>
          <a:lstStyle/>
          <a:p>
            <a:r>
              <a:rPr lang="fi-FI" sz="2800" b="0" dirty="0"/>
              <a:t>Monet kriteerit koskevat</a:t>
            </a:r>
            <a:br>
              <a:rPr lang="fi-FI" sz="2800" b="0" dirty="0"/>
            </a:br>
            <a:r>
              <a:rPr lang="fi-FI" sz="2800" b="0" dirty="0"/>
              <a:t>useita toimenpiteitä</a:t>
            </a:r>
          </a:p>
        </p:txBody>
      </p:sp>
      <p:graphicFrame>
        <p:nvGraphicFramePr>
          <p:cNvPr id="5" name="Sisällön paikkamerkki 4">
            <a:extLst>
              <a:ext uri="{FF2B5EF4-FFF2-40B4-BE49-F238E27FC236}">
                <a16:creationId xmlns:a16="http://schemas.microsoft.com/office/drawing/2014/main" id="{783E16F7-75E2-9337-35F2-324B7A4BC08C}"/>
              </a:ext>
            </a:extLst>
          </p:cNvPr>
          <p:cNvGraphicFramePr>
            <a:graphicFrameLocks noGrp="1"/>
          </p:cNvGraphicFramePr>
          <p:nvPr>
            <p:ph idx="1"/>
            <p:extLst>
              <p:ext uri="{D42A27DB-BD31-4B8C-83A1-F6EECF244321}">
                <p14:modId xmlns:p14="http://schemas.microsoft.com/office/powerpoint/2010/main" val="1912721080"/>
              </p:ext>
            </p:extLst>
          </p:nvPr>
        </p:nvGraphicFramePr>
        <p:xfrm>
          <a:off x="3324240" y="991945"/>
          <a:ext cx="8671326" cy="5762738"/>
        </p:xfrm>
        <a:graphic>
          <a:graphicData uri="http://schemas.openxmlformats.org/drawingml/2006/table">
            <a:tbl>
              <a:tblPr firstRow="1" firstCol="1" bandRow="1">
                <a:tableStyleId>{5C22544A-7EE6-4342-B048-85BDC9FD1C3A}</a:tableStyleId>
              </a:tblPr>
              <a:tblGrid>
                <a:gridCol w="4076274">
                  <a:extLst>
                    <a:ext uri="{9D8B030D-6E8A-4147-A177-3AD203B41FA5}">
                      <a16:colId xmlns:a16="http://schemas.microsoft.com/office/drawing/2014/main" val="3600085897"/>
                    </a:ext>
                  </a:extLst>
                </a:gridCol>
                <a:gridCol w="382921">
                  <a:extLst>
                    <a:ext uri="{9D8B030D-6E8A-4147-A177-3AD203B41FA5}">
                      <a16:colId xmlns:a16="http://schemas.microsoft.com/office/drawing/2014/main" val="604605632"/>
                    </a:ext>
                  </a:extLst>
                </a:gridCol>
                <a:gridCol w="382921">
                  <a:extLst>
                    <a:ext uri="{9D8B030D-6E8A-4147-A177-3AD203B41FA5}">
                      <a16:colId xmlns:a16="http://schemas.microsoft.com/office/drawing/2014/main" val="100386501"/>
                    </a:ext>
                  </a:extLst>
                </a:gridCol>
                <a:gridCol w="382921">
                  <a:extLst>
                    <a:ext uri="{9D8B030D-6E8A-4147-A177-3AD203B41FA5}">
                      <a16:colId xmlns:a16="http://schemas.microsoft.com/office/drawing/2014/main" val="1430599485"/>
                    </a:ext>
                  </a:extLst>
                </a:gridCol>
                <a:gridCol w="382921">
                  <a:extLst>
                    <a:ext uri="{9D8B030D-6E8A-4147-A177-3AD203B41FA5}">
                      <a16:colId xmlns:a16="http://schemas.microsoft.com/office/drawing/2014/main" val="1134438183"/>
                    </a:ext>
                  </a:extLst>
                </a:gridCol>
                <a:gridCol w="382921">
                  <a:extLst>
                    <a:ext uri="{9D8B030D-6E8A-4147-A177-3AD203B41FA5}">
                      <a16:colId xmlns:a16="http://schemas.microsoft.com/office/drawing/2014/main" val="4048099688"/>
                    </a:ext>
                  </a:extLst>
                </a:gridCol>
                <a:gridCol w="382921">
                  <a:extLst>
                    <a:ext uri="{9D8B030D-6E8A-4147-A177-3AD203B41FA5}">
                      <a16:colId xmlns:a16="http://schemas.microsoft.com/office/drawing/2014/main" val="2702534654"/>
                    </a:ext>
                  </a:extLst>
                </a:gridCol>
                <a:gridCol w="382921">
                  <a:extLst>
                    <a:ext uri="{9D8B030D-6E8A-4147-A177-3AD203B41FA5}">
                      <a16:colId xmlns:a16="http://schemas.microsoft.com/office/drawing/2014/main" val="2868957095"/>
                    </a:ext>
                  </a:extLst>
                </a:gridCol>
                <a:gridCol w="382921">
                  <a:extLst>
                    <a:ext uri="{9D8B030D-6E8A-4147-A177-3AD203B41FA5}">
                      <a16:colId xmlns:a16="http://schemas.microsoft.com/office/drawing/2014/main" val="4119746557"/>
                    </a:ext>
                  </a:extLst>
                </a:gridCol>
                <a:gridCol w="382921">
                  <a:extLst>
                    <a:ext uri="{9D8B030D-6E8A-4147-A177-3AD203B41FA5}">
                      <a16:colId xmlns:a16="http://schemas.microsoft.com/office/drawing/2014/main" val="3908847843"/>
                    </a:ext>
                  </a:extLst>
                </a:gridCol>
                <a:gridCol w="382921">
                  <a:extLst>
                    <a:ext uri="{9D8B030D-6E8A-4147-A177-3AD203B41FA5}">
                      <a16:colId xmlns:a16="http://schemas.microsoft.com/office/drawing/2014/main" val="844139797"/>
                    </a:ext>
                  </a:extLst>
                </a:gridCol>
                <a:gridCol w="382921">
                  <a:extLst>
                    <a:ext uri="{9D8B030D-6E8A-4147-A177-3AD203B41FA5}">
                      <a16:colId xmlns:a16="http://schemas.microsoft.com/office/drawing/2014/main" val="1340573460"/>
                    </a:ext>
                  </a:extLst>
                </a:gridCol>
                <a:gridCol w="382921">
                  <a:extLst>
                    <a:ext uri="{9D8B030D-6E8A-4147-A177-3AD203B41FA5}">
                      <a16:colId xmlns:a16="http://schemas.microsoft.com/office/drawing/2014/main" val="423777886"/>
                    </a:ext>
                  </a:extLst>
                </a:gridCol>
              </a:tblGrid>
              <a:tr h="210345">
                <a:tc rowSpan="3">
                  <a:txBody>
                    <a:bodyPr/>
                    <a:lstStyle/>
                    <a:p>
                      <a:pPr algn="ctr">
                        <a:lnSpc>
                          <a:spcPct val="115000"/>
                        </a:lnSpc>
                        <a:spcAft>
                          <a:spcPts val="1000"/>
                        </a:spcAft>
                      </a:pPr>
                      <a:r>
                        <a:rPr lang="fi-FI" sz="900">
                          <a:effectLst/>
                        </a:rPr>
                        <a:t> </a:t>
                      </a:r>
                      <a:endParaRPr lang="fi-FI" sz="1000">
                        <a:effectLst/>
                      </a:endParaRPr>
                    </a:p>
                    <a:p>
                      <a:pPr algn="ctr">
                        <a:lnSpc>
                          <a:spcPct val="115000"/>
                        </a:lnSpc>
                        <a:spcAft>
                          <a:spcPts val="1000"/>
                        </a:spcAft>
                      </a:pPr>
                      <a:r>
                        <a:rPr lang="fi-FI" sz="1200">
                          <a:effectLst/>
                        </a:rPr>
                        <a:t>Valintakriteeri</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gridSpan="12">
                  <a:txBody>
                    <a:bodyPr/>
                    <a:lstStyle/>
                    <a:p>
                      <a:pPr algn="ctr">
                        <a:lnSpc>
                          <a:spcPct val="115000"/>
                        </a:lnSpc>
                        <a:spcAft>
                          <a:spcPts val="1000"/>
                        </a:spcAft>
                      </a:pPr>
                      <a:r>
                        <a:rPr lang="fi-FI" sz="1000">
                          <a:effectLst/>
                        </a:rPr>
                        <a:t>Toimenpiteet</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a:p>
                  </a:txBody>
                  <a:tcPr/>
                </a:tc>
                <a:extLst>
                  <a:ext uri="{0D108BD9-81ED-4DB2-BD59-A6C34878D82A}">
                    <a16:rowId xmlns:a16="http://schemas.microsoft.com/office/drawing/2014/main" val="894077025"/>
                  </a:ext>
                </a:extLst>
              </a:tr>
              <a:tr h="192975">
                <a:tc vMerge="1">
                  <a:txBody>
                    <a:bodyPr/>
                    <a:lstStyle/>
                    <a:p>
                      <a:endParaRPr lang="fi-FI"/>
                    </a:p>
                  </a:txBody>
                  <a:tcPr/>
                </a:tc>
                <a:tc gridSpan="4">
                  <a:txBody>
                    <a:bodyPr/>
                    <a:lstStyle/>
                    <a:p>
                      <a:pPr algn="ctr">
                        <a:lnSpc>
                          <a:spcPct val="115000"/>
                        </a:lnSpc>
                        <a:spcAft>
                          <a:spcPts val="1000"/>
                        </a:spcAft>
                      </a:pPr>
                      <a:r>
                        <a:rPr lang="fi-FI" sz="800" dirty="0">
                          <a:effectLst/>
                        </a:rPr>
                        <a:t>Kalastus</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hMerge="1">
                  <a:txBody>
                    <a:bodyPr/>
                    <a:lstStyle/>
                    <a:p>
                      <a:endParaRPr lang="fi-FI"/>
                    </a:p>
                  </a:txBody>
                  <a:tcPr/>
                </a:tc>
                <a:tc hMerge="1">
                  <a:txBody>
                    <a:bodyPr/>
                    <a:lstStyle/>
                    <a:p>
                      <a:endParaRPr lang="fi-FI"/>
                    </a:p>
                  </a:txBody>
                  <a:tcPr/>
                </a:tc>
                <a:tc hMerge="1">
                  <a:txBody>
                    <a:bodyPr/>
                    <a:lstStyle/>
                    <a:p>
                      <a:endParaRPr lang="fi-FI"/>
                    </a:p>
                  </a:txBody>
                  <a:tcPr/>
                </a:tc>
                <a:tc gridSpan="3">
                  <a:txBody>
                    <a:bodyPr/>
                    <a:lstStyle/>
                    <a:p>
                      <a:pPr algn="ctr">
                        <a:lnSpc>
                          <a:spcPct val="115000"/>
                        </a:lnSpc>
                        <a:spcAft>
                          <a:spcPts val="1000"/>
                        </a:spcAft>
                      </a:pPr>
                      <a:r>
                        <a:rPr lang="fi-FI" sz="800" dirty="0">
                          <a:effectLst/>
                        </a:rPr>
                        <a:t>Ympäristötoimet</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hMerge="1">
                  <a:txBody>
                    <a:bodyPr/>
                    <a:lstStyle/>
                    <a:p>
                      <a:endParaRPr lang="fi-FI"/>
                    </a:p>
                  </a:txBody>
                  <a:tcPr/>
                </a:tc>
                <a:tc hMerge="1">
                  <a:txBody>
                    <a:bodyPr/>
                    <a:lstStyle/>
                    <a:p>
                      <a:endParaRPr lang="fi-FI"/>
                    </a:p>
                  </a:txBody>
                  <a:tcPr/>
                </a:tc>
                <a:tc gridSpan="2">
                  <a:txBody>
                    <a:bodyPr/>
                    <a:lstStyle/>
                    <a:p>
                      <a:pPr algn="ctr">
                        <a:lnSpc>
                          <a:spcPct val="115000"/>
                        </a:lnSpc>
                        <a:spcAft>
                          <a:spcPts val="1000"/>
                        </a:spcAft>
                      </a:pPr>
                      <a:r>
                        <a:rPr lang="fi-FI" sz="800" dirty="0">
                          <a:effectLst/>
                        </a:rPr>
                        <a:t>Vesiviljely</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hMerge="1">
                  <a:txBody>
                    <a:bodyPr/>
                    <a:lstStyle/>
                    <a:p>
                      <a:endParaRPr lang="fi-FI"/>
                    </a:p>
                  </a:txBody>
                  <a:tcPr/>
                </a:tc>
                <a:tc gridSpan="3">
                  <a:txBody>
                    <a:bodyPr/>
                    <a:lstStyle/>
                    <a:p>
                      <a:pPr algn="ctr">
                        <a:lnSpc>
                          <a:spcPct val="115000"/>
                        </a:lnSpc>
                        <a:spcAft>
                          <a:spcPts val="1000"/>
                        </a:spcAft>
                      </a:pPr>
                      <a:r>
                        <a:rPr lang="fi-FI" sz="800" dirty="0">
                          <a:effectLst/>
                        </a:rPr>
                        <a:t>Jalostus ja kauppa</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hMerge="1">
                  <a:txBody>
                    <a:bodyPr/>
                    <a:lstStyle/>
                    <a:p>
                      <a:endParaRPr lang="fi-FI"/>
                    </a:p>
                  </a:txBody>
                  <a:tcPr/>
                </a:tc>
                <a:tc hMerge="1">
                  <a:txBody>
                    <a:bodyPr/>
                    <a:lstStyle/>
                    <a:p>
                      <a:endParaRPr lang="fi-FI"/>
                    </a:p>
                  </a:txBody>
                  <a:tcPr/>
                </a:tc>
                <a:extLst>
                  <a:ext uri="{0D108BD9-81ED-4DB2-BD59-A6C34878D82A}">
                    <a16:rowId xmlns:a16="http://schemas.microsoft.com/office/drawing/2014/main" val="930799639"/>
                  </a:ext>
                </a:extLst>
              </a:tr>
              <a:tr h="204738">
                <a:tc vMerge="1">
                  <a:txBody>
                    <a:bodyPr/>
                    <a:lstStyle/>
                    <a:p>
                      <a:endParaRPr lang="fi-FI"/>
                    </a:p>
                  </a:txBody>
                  <a:tcPr/>
                </a:tc>
                <a:tc>
                  <a:txBody>
                    <a:bodyPr/>
                    <a:lstStyle/>
                    <a:p>
                      <a:pPr>
                        <a:lnSpc>
                          <a:spcPct val="115000"/>
                        </a:lnSpc>
                        <a:spcAft>
                          <a:spcPts val="1000"/>
                        </a:spcAft>
                      </a:pPr>
                      <a:r>
                        <a:rPr lang="fi-FI" sz="700" dirty="0">
                          <a:effectLst/>
                        </a:rPr>
                        <a:t>1.1.1</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nSpc>
                          <a:spcPct val="115000"/>
                        </a:lnSpc>
                        <a:spcAft>
                          <a:spcPts val="1000"/>
                        </a:spcAft>
                      </a:pPr>
                      <a:r>
                        <a:rPr lang="fi-FI" sz="700">
                          <a:effectLst/>
                        </a:rPr>
                        <a:t>1.1.2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nSpc>
                          <a:spcPct val="115000"/>
                        </a:lnSpc>
                        <a:spcAft>
                          <a:spcPts val="1000"/>
                        </a:spcAft>
                      </a:pPr>
                      <a:r>
                        <a:rPr lang="fi-FI" sz="700" dirty="0">
                          <a:effectLst/>
                        </a:rPr>
                        <a:t>1.1.3</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nSpc>
                          <a:spcPct val="115000"/>
                        </a:lnSpc>
                        <a:spcAft>
                          <a:spcPts val="1000"/>
                        </a:spcAft>
                      </a:pPr>
                      <a:r>
                        <a:rPr lang="fi-FI" sz="700" dirty="0">
                          <a:effectLst/>
                        </a:rPr>
                        <a:t>1.2.1</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nSpc>
                          <a:spcPct val="115000"/>
                        </a:lnSpc>
                        <a:spcAft>
                          <a:spcPts val="1000"/>
                        </a:spcAft>
                      </a:pPr>
                      <a:r>
                        <a:rPr lang="fi-FI" sz="700" dirty="0">
                          <a:effectLst/>
                        </a:rPr>
                        <a:t>1.6.1</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nSpc>
                          <a:spcPct val="115000"/>
                        </a:lnSpc>
                        <a:spcAft>
                          <a:spcPts val="1000"/>
                        </a:spcAft>
                      </a:pPr>
                      <a:r>
                        <a:rPr lang="fi-FI" sz="700" dirty="0">
                          <a:effectLst/>
                        </a:rPr>
                        <a:t>1.6.2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nSpc>
                          <a:spcPct val="115000"/>
                        </a:lnSpc>
                        <a:spcAft>
                          <a:spcPts val="1000"/>
                        </a:spcAft>
                      </a:pPr>
                      <a:r>
                        <a:rPr lang="fi-FI" sz="700" dirty="0">
                          <a:effectLst/>
                        </a:rPr>
                        <a:t>1.6.3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nSpc>
                          <a:spcPct val="115000"/>
                        </a:lnSpc>
                        <a:spcAft>
                          <a:spcPts val="1000"/>
                        </a:spcAft>
                      </a:pPr>
                      <a:r>
                        <a:rPr lang="fi-FI" sz="700" dirty="0">
                          <a:effectLst/>
                        </a:rPr>
                        <a:t>2.1.1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nSpc>
                          <a:spcPct val="115000"/>
                        </a:lnSpc>
                        <a:spcAft>
                          <a:spcPts val="1000"/>
                        </a:spcAft>
                      </a:pPr>
                      <a:r>
                        <a:rPr lang="fi-FI" sz="700" dirty="0">
                          <a:effectLst/>
                        </a:rPr>
                        <a:t>2.1.2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nSpc>
                          <a:spcPct val="115000"/>
                        </a:lnSpc>
                        <a:spcAft>
                          <a:spcPts val="1000"/>
                        </a:spcAft>
                      </a:pPr>
                      <a:r>
                        <a:rPr lang="fi-FI" sz="700" dirty="0">
                          <a:effectLst/>
                        </a:rPr>
                        <a:t>2.2.1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nSpc>
                          <a:spcPct val="115000"/>
                        </a:lnSpc>
                        <a:spcAft>
                          <a:spcPts val="1000"/>
                        </a:spcAft>
                      </a:pPr>
                      <a:r>
                        <a:rPr lang="fi-FI" sz="700" dirty="0">
                          <a:effectLst/>
                        </a:rPr>
                        <a:t>2.2.2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nSpc>
                          <a:spcPct val="115000"/>
                        </a:lnSpc>
                        <a:spcAft>
                          <a:spcPts val="1000"/>
                        </a:spcAft>
                      </a:pPr>
                      <a:r>
                        <a:rPr lang="fi-FI" sz="700" dirty="0">
                          <a:effectLst/>
                        </a:rPr>
                        <a:t>2.2.3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extLst>
                  <a:ext uri="{0D108BD9-81ED-4DB2-BD59-A6C34878D82A}">
                    <a16:rowId xmlns:a16="http://schemas.microsoft.com/office/drawing/2014/main" val="3174569115"/>
                  </a:ext>
                </a:extLst>
              </a:tr>
              <a:tr h="189335">
                <a:tc>
                  <a:txBody>
                    <a:bodyPr/>
                    <a:lstStyle/>
                    <a:p>
                      <a:pPr>
                        <a:lnSpc>
                          <a:spcPct val="115000"/>
                        </a:lnSpc>
                        <a:spcAft>
                          <a:spcPts val="1000"/>
                        </a:spcAft>
                      </a:pPr>
                      <a:r>
                        <a:rPr lang="fi-FI" sz="900">
                          <a:effectLst/>
                        </a:rPr>
                        <a:t>Edistää uusia teknologioita ja toimintatapoja</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dirty="0">
                          <a:effectLst/>
                        </a:rPr>
                        <a:t>x</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dirty="0">
                          <a:effectLst/>
                        </a:rPr>
                        <a:t>x</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dirty="0">
                          <a:effectLst/>
                        </a:rPr>
                        <a:t>x</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extLst>
                  <a:ext uri="{0D108BD9-81ED-4DB2-BD59-A6C34878D82A}">
                    <a16:rowId xmlns:a16="http://schemas.microsoft.com/office/drawing/2014/main" val="669498407"/>
                  </a:ext>
                </a:extLst>
              </a:tr>
              <a:tr h="189335">
                <a:tc>
                  <a:txBody>
                    <a:bodyPr/>
                    <a:lstStyle/>
                    <a:p>
                      <a:pPr>
                        <a:lnSpc>
                          <a:spcPct val="115000"/>
                        </a:lnSpc>
                        <a:spcAft>
                          <a:spcPts val="1000"/>
                        </a:spcAft>
                      </a:pPr>
                      <a:r>
                        <a:rPr lang="fi-FI" sz="900">
                          <a:effectLst/>
                        </a:rPr>
                        <a:t>Yhteistyö tutkimuslaitoksen kanssa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dirty="0">
                          <a:effectLst/>
                        </a:rPr>
                        <a:t>x</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dirty="0">
                          <a:effectLst/>
                        </a:rPr>
                        <a:t>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dirty="0">
                          <a:effectLst/>
                        </a:rPr>
                        <a:t>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extLst>
                  <a:ext uri="{0D108BD9-81ED-4DB2-BD59-A6C34878D82A}">
                    <a16:rowId xmlns:a16="http://schemas.microsoft.com/office/drawing/2014/main" val="3622928830"/>
                  </a:ext>
                </a:extLst>
              </a:tr>
              <a:tr h="192975">
                <a:tc>
                  <a:txBody>
                    <a:bodyPr/>
                    <a:lstStyle/>
                    <a:p>
                      <a:pPr>
                        <a:lnSpc>
                          <a:spcPct val="115000"/>
                        </a:lnSpc>
                        <a:spcAft>
                          <a:spcPts val="1000"/>
                        </a:spcAft>
                      </a:pPr>
                      <a:r>
                        <a:rPr lang="fi-FI" sz="900">
                          <a:effectLst/>
                        </a:rPr>
                        <a:t>Edistää kalan laadun ja jäljitettävyyden parantamista</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dirty="0">
                          <a:effectLst/>
                        </a:rPr>
                        <a:t>x</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dirty="0">
                          <a:effectLst/>
                        </a:rPr>
                        <a:t>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dirty="0">
                          <a:effectLst/>
                        </a:rPr>
                        <a:t>x</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extLst>
                  <a:ext uri="{0D108BD9-81ED-4DB2-BD59-A6C34878D82A}">
                    <a16:rowId xmlns:a16="http://schemas.microsoft.com/office/drawing/2014/main" val="3683883509"/>
                  </a:ext>
                </a:extLst>
              </a:tr>
              <a:tr h="189335">
                <a:tc>
                  <a:txBody>
                    <a:bodyPr/>
                    <a:lstStyle/>
                    <a:p>
                      <a:pPr>
                        <a:lnSpc>
                          <a:spcPct val="115000"/>
                        </a:lnSpc>
                        <a:spcAft>
                          <a:spcPts val="1000"/>
                        </a:spcAft>
                      </a:pPr>
                      <a:r>
                        <a:rPr lang="fi-FI" sz="900">
                          <a:effectLst/>
                        </a:rPr>
                        <a:t>Edistää ilmastonmuutokseen sopeutumista</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dirty="0">
                          <a:effectLst/>
                        </a:rPr>
                        <a:t>x</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dirty="0">
                          <a:effectLst/>
                        </a:rPr>
                        <a:t>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dirty="0">
                          <a:effectLst/>
                        </a:rPr>
                        <a:t>x</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extLst>
                  <a:ext uri="{0D108BD9-81ED-4DB2-BD59-A6C34878D82A}">
                    <a16:rowId xmlns:a16="http://schemas.microsoft.com/office/drawing/2014/main" val="1990112205"/>
                  </a:ext>
                </a:extLst>
              </a:tr>
              <a:tr h="192975">
                <a:tc>
                  <a:txBody>
                    <a:bodyPr/>
                    <a:lstStyle/>
                    <a:p>
                      <a:pPr>
                        <a:lnSpc>
                          <a:spcPct val="115000"/>
                        </a:lnSpc>
                        <a:spcAft>
                          <a:spcPts val="1000"/>
                        </a:spcAft>
                      </a:pPr>
                      <a:r>
                        <a:rPr lang="fi-FI" sz="900">
                          <a:effectLst/>
                        </a:rPr>
                        <a:t>Vähentää toiminnan ilmasto- ja ympäristövaikutuksia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dirty="0">
                          <a:effectLst/>
                        </a:rPr>
                        <a:t>x</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dirty="0">
                          <a:effectLst/>
                        </a:rPr>
                        <a:t>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dirty="0">
                          <a:effectLst/>
                        </a:rPr>
                        <a:t>x</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extLst>
                  <a:ext uri="{0D108BD9-81ED-4DB2-BD59-A6C34878D82A}">
                    <a16:rowId xmlns:a16="http://schemas.microsoft.com/office/drawing/2014/main" val="1062580691"/>
                  </a:ext>
                </a:extLst>
              </a:tr>
              <a:tr h="244336">
                <a:tc>
                  <a:txBody>
                    <a:bodyPr/>
                    <a:lstStyle/>
                    <a:p>
                      <a:pPr>
                        <a:lnSpc>
                          <a:spcPct val="115000"/>
                        </a:lnSpc>
                        <a:spcAft>
                          <a:spcPts val="1000"/>
                        </a:spcAft>
                      </a:pPr>
                      <a:r>
                        <a:rPr lang="fi-FI" sz="900">
                          <a:effectLst/>
                        </a:rPr>
                        <a:t>Edistää vajaasti hyödynnettyjen ja vieraslajien elintarvikekäyttöä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dirty="0">
                          <a:effectLst/>
                        </a:rPr>
                        <a:t>x</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dirty="0">
                          <a:effectLst/>
                        </a:rPr>
                        <a:t>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dirty="0">
                          <a:effectLst/>
                        </a:rPr>
                        <a:t>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extLst>
                  <a:ext uri="{0D108BD9-81ED-4DB2-BD59-A6C34878D82A}">
                    <a16:rowId xmlns:a16="http://schemas.microsoft.com/office/drawing/2014/main" val="1793962801"/>
                  </a:ext>
                </a:extLst>
              </a:tr>
              <a:tr h="189335">
                <a:tc>
                  <a:txBody>
                    <a:bodyPr/>
                    <a:lstStyle/>
                    <a:p>
                      <a:pPr>
                        <a:lnSpc>
                          <a:spcPct val="115000"/>
                        </a:lnSpc>
                        <a:spcAft>
                          <a:spcPts val="1000"/>
                        </a:spcAft>
                      </a:pPr>
                      <a:r>
                        <a:rPr lang="fi-FI" sz="900">
                          <a:effectLst/>
                        </a:rPr>
                        <a:t>Edistää eläinten hyvinvointia</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dirty="0">
                          <a:effectLst/>
                        </a:rPr>
                        <a:t>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dirty="0">
                          <a:effectLst/>
                        </a:rPr>
                        <a:t>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dirty="0">
                          <a:effectLst/>
                        </a:rPr>
                        <a:t>x</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extLst>
                  <a:ext uri="{0D108BD9-81ED-4DB2-BD59-A6C34878D82A}">
                    <a16:rowId xmlns:a16="http://schemas.microsoft.com/office/drawing/2014/main" val="461017788"/>
                  </a:ext>
                </a:extLst>
              </a:tr>
              <a:tr h="189335">
                <a:tc>
                  <a:txBody>
                    <a:bodyPr/>
                    <a:lstStyle/>
                    <a:p>
                      <a:pPr>
                        <a:lnSpc>
                          <a:spcPct val="115000"/>
                        </a:lnSpc>
                        <a:spcAft>
                          <a:spcPts val="1000"/>
                        </a:spcAft>
                      </a:pPr>
                      <a:r>
                        <a:rPr lang="fi-FI" sz="900">
                          <a:effectLst/>
                        </a:rPr>
                        <a:t>Edistää toiminnan sertifikaattien käyttöönottoa</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dirty="0">
                          <a:effectLst/>
                        </a:rPr>
                        <a:t>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extLst>
                  <a:ext uri="{0D108BD9-81ED-4DB2-BD59-A6C34878D82A}">
                    <a16:rowId xmlns:a16="http://schemas.microsoft.com/office/drawing/2014/main" val="527563523"/>
                  </a:ext>
                </a:extLst>
              </a:tr>
              <a:tr h="192975">
                <a:tc>
                  <a:txBody>
                    <a:bodyPr/>
                    <a:lstStyle/>
                    <a:p>
                      <a:pPr>
                        <a:lnSpc>
                          <a:spcPct val="115000"/>
                        </a:lnSpc>
                        <a:spcAft>
                          <a:spcPts val="1000"/>
                        </a:spcAft>
                      </a:pPr>
                      <a:r>
                        <a:rPr lang="fi-FI" sz="900">
                          <a:effectLst/>
                        </a:rPr>
                        <a:t>Valittu rahoitettavaksi kansainvälisessä rahoitushaussa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dirty="0">
                          <a:effectLst/>
                        </a:rPr>
                        <a:t>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extLst>
                  <a:ext uri="{0D108BD9-81ED-4DB2-BD59-A6C34878D82A}">
                    <a16:rowId xmlns:a16="http://schemas.microsoft.com/office/drawing/2014/main" val="3894971914"/>
                  </a:ext>
                </a:extLst>
              </a:tr>
              <a:tr h="189335">
                <a:tc>
                  <a:txBody>
                    <a:bodyPr/>
                    <a:lstStyle/>
                    <a:p>
                      <a:pPr>
                        <a:lnSpc>
                          <a:spcPct val="115000"/>
                        </a:lnSpc>
                        <a:spcAft>
                          <a:spcPts val="1000"/>
                        </a:spcAft>
                      </a:pPr>
                      <a:r>
                        <a:rPr lang="fi-FI" sz="900">
                          <a:effectLst/>
                        </a:rPr>
                        <a:t>Tukee EU:n Itämeren strategiaa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dirty="0">
                          <a:effectLst/>
                        </a:rPr>
                        <a:t>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dirty="0">
                          <a:effectLst/>
                        </a:rPr>
                        <a:t>x</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dirty="0">
                          <a:effectLst/>
                        </a:rPr>
                        <a:t>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extLst>
                  <a:ext uri="{0D108BD9-81ED-4DB2-BD59-A6C34878D82A}">
                    <a16:rowId xmlns:a16="http://schemas.microsoft.com/office/drawing/2014/main" val="2333965490"/>
                  </a:ext>
                </a:extLst>
              </a:tr>
              <a:tr h="192975">
                <a:tc>
                  <a:txBody>
                    <a:bodyPr/>
                    <a:lstStyle/>
                    <a:p>
                      <a:pPr>
                        <a:lnSpc>
                          <a:spcPct val="115000"/>
                        </a:lnSpc>
                        <a:spcAft>
                          <a:spcPts val="1000"/>
                        </a:spcAft>
                      </a:pPr>
                      <a:r>
                        <a:rPr lang="fi-FI" sz="900">
                          <a:effectLst/>
                        </a:rPr>
                        <a:t>Parantaa terveyttä ja turvallisuutta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extLst>
                  <a:ext uri="{0D108BD9-81ED-4DB2-BD59-A6C34878D82A}">
                    <a16:rowId xmlns:a16="http://schemas.microsoft.com/office/drawing/2014/main" val="1232558609"/>
                  </a:ext>
                </a:extLst>
              </a:tr>
              <a:tr h="189335">
                <a:tc>
                  <a:txBody>
                    <a:bodyPr/>
                    <a:lstStyle/>
                    <a:p>
                      <a:pPr>
                        <a:lnSpc>
                          <a:spcPct val="115000"/>
                        </a:lnSpc>
                        <a:spcAft>
                          <a:spcPts val="1000"/>
                        </a:spcAft>
                      </a:pPr>
                      <a:r>
                        <a:rPr lang="fi-FI" sz="900">
                          <a:effectLst/>
                        </a:rPr>
                        <a:t>Parantaa yritystoiminnan kannattavuutta</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dirty="0">
                          <a:effectLst/>
                        </a:rPr>
                        <a:t>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dirty="0">
                          <a:effectLst/>
                        </a:rPr>
                        <a:t>x</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extLst>
                  <a:ext uri="{0D108BD9-81ED-4DB2-BD59-A6C34878D82A}">
                    <a16:rowId xmlns:a16="http://schemas.microsoft.com/office/drawing/2014/main" val="3729454953"/>
                  </a:ext>
                </a:extLst>
              </a:tr>
              <a:tr h="189335">
                <a:tc>
                  <a:txBody>
                    <a:bodyPr/>
                    <a:lstStyle/>
                    <a:p>
                      <a:pPr>
                        <a:lnSpc>
                          <a:spcPct val="115000"/>
                        </a:lnSpc>
                        <a:spcAft>
                          <a:spcPts val="1000"/>
                        </a:spcAft>
                      </a:pPr>
                      <a:r>
                        <a:rPr lang="fi-FI" sz="900">
                          <a:effectLst/>
                        </a:rPr>
                        <a:t>Hylkeiden tai muiden eläinten vahinkojen vähentäminen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dirty="0">
                          <a:effectLst/>
                        </a:rPr>
                        <a:t>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dirty="0">
                          <a:effectLst/>
                        </a:rPr>
                        <a:t>x</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dirty="0">
                          <a:effectLst/>
                        </a:rPr>
                        <a:t>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extLst>
                  <a:ext uri="{0D108BD9-81ED-4DB2-BD59-A6C34878D82A}">
                    <a16:rowId xmlns:a16="http://schemas.microsoft.com/office/drawing/2014/main" val="1014764039"/>
                  </a:ext>
                </a:extLst>
              </a:tr>
              <a:tr h="192975">
                <a:tc>
                  <a:txBody>
                    <a:bodyPr/>
                    <a:lstStyle/>
                    <a:p>
                      <a:pPr>
                        <a:lnSpc>
                          <a:spcPct val="115000"/>
                        </a:lnSpc>
                        <a:spcAft>
                          <a:spcPts val="1000"/>
                        </a:spcAft>
                      </a:pPr>
                      <a:r>
                        <a:rPr lang="fi-FI" sz="900">
                          <a:effectLst/>
                        </a:rPr>
                        <a:t>Liittyy osaamisen parantamiseen</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dirty="0">
                          <a:effectLst/>
                        </a:rPr>
                        <a:t>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dirty="0">
                          <a:effectLst/>
                        </a:rPr>
                        <a:t>x</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extLst>
                  <a:ext uri="{0D108BD9-81ED-4DB2-BD59-A6C34878D82A}">
                    <a16:rowId xmlns:a16="http://schemas.microsoft.com/office/drawing/2014/main" val="3730141086"/>
                  </a:ext>
                </a:extLst>
              </a:tr>
              <a:tr h="189335">
                <a:tc>
                  <a:txBody>
                    <a:bodyPr/>
                    <a:lstStyle/>
                    <a:p>
                      <a:pPr>
                        <a:lnSpc>
                          <a:spcPct val="115000"/>
                        </a:lnSpc>
                        <a:spcAft>
                          <a:spcPts val="1000"/>
                        </a:spcAft>
                      </a:pPr>
                      <a:r>
                        <a:rPr lang="fi-FI" sz="900">
                          <a:effectLst/>
                        </a:rPr>
                        <a:t>Edistää sivuvirtojen arvon lisäystä</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dirty="0">
                          <a:effectLst/>
                        </a:rPr>
                        <a:t>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dirty="0">
                          <a:effectLst/>
                        </a:rPr>
                        <a:t>x</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extLst>
                  <a:ext uri="{0D108BD9-81ED-4DB2-BD59-A6C34878D82A}">
                    <a16:rowId xmlns:a16="http://schemas.microsoft.com/office/drawing/2014/main" val="4210690343"/>
                  </a:ext>
                </a:extLst>
              </a:tr>
              <a:tr h="192975">
                <a:tc>
                  <a:txBody>
                    <a:bodyPr/>
                    <a:lstStyle/>
                    <a:p>
                      <a:pPr>
                        <a:lnSpc>
                          <a:spcPct val="115000"/>
                        </a:lnSpc>
                        <a:spcAft>
                          <a:spcPts val="1000"/>
                        </a:spcAft>
                      </a:pPr>
                      <a:r>
                        <a:rPr lang="fi-FI" sz="900">
                          <a:effectLst/>
                        </a:rPr>
                        <a:t>Edistää kansainvälistymistä</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dirty="0">
                          <a:effectLst/>
                        </a:rPr>
                        <a:t>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dirty="0">
                          <a:effectLst/>
                        </a:rPr>
                        <a:t>x</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dirty="0">
                          <a:effectLst/>
                        </a:rPr>
                        <a:t>x</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extLst>
                  <a:ext uri="{0D108BD9-81ED-4DB2-BD59-A6C34878D82A}">
                    <a16:rowId xmlns:a16="http://schemas.microsoft.com/office/drawing/2014/main" val="2249937430"/>
                  </a:ext>
                </a:extLst>
              </a:tr>
              <a:tr h="189335">
                <a:tc>
                  <a:txBody>
                    <a:bodyPr/>
                    <a:lstStyle/>
                    <a:p>
                      <a:pPr>
                        <a:lnSpc>
                          <a:spcPct val="115000"/>
                        </a:lnSpc>
                        <a:spcAft>
                          <a:spcPts val="1000"/>
                        </a:spcAft>
                      </a:pPr>
                      <a:r>
                        <a:rPr lang="fi-FI" sz="900">
                          <a:effectLst/>
                        </a:rPr>
                        <a:t>Edistää monimuotoisuutta, suojelua ja ennallistamista</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dirty="0">
                          <a:effectLst/>
                        </a:rPr>
                        <a:t>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dirty="0">
                          <a:effectLst/>
                        </a:rPr>
                        <a:t>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dirty="0">
                          <a:effectLst/>
                        </a:rPr>
                        <a:t>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extLst>
                  <a:ext uri="{0D108BD9-81ED-4DB2-BD59-A6C34878D82A}">
                    <a16:rowId xmlns:a16="http://schemas.microsoft.com/office/drawing/2014/main" val="2273444264"/>
                  </a:ext>
                </a:extLst>
              </a:tr>
              <a:tr h="192975">
                <a:tc>
                  <a:txBody>
                    <a:bodyPr/>
                    <a:lstStyle/>
                    <a:p>
                      <a:pPr>
                        <a:lnSpc>
                          <a:spcPct val="115000"/>
                        </a:lnSpc>
                        <a:spcAft>
                          <a:spcPts val="1000"/>
                        </a:spcAft>
                      </a:pPr>
                      <a:r>
                        <a:rPr lang="fi-FI" sz="900">
                          <a:effectLst/>
                        </a:rPr>
                        <a:t>Edistää kalastajien välistä yhteistyötä</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dirty="0">
                          <a:effectLst/>
                        </a:rPr>
                        <a:t>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dirty="0">
                          <a:effectLst/>
                        </a:rPr>
                        <a:t>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extLst>
                  <a:ext uri="{0D108BD9-81ED-4DB2-BD59-A6C34878D82A}">
                    <a16:rowId xmlns:a16="http://schemas.microsoft.com/office/drawing/2014/main" val="1854621164"/>
                  </a:ext>
                </a:extLst>
              </a:tr>
              <a:tr h="189335">
                <a:tc>
                  <a:txBody>
                    <a:bodyPr/>
                    <a:lstStyle/>
                    <a:p>
                      <a:pPr>
                        <a:lnSpc>
                          <a:spcPct val="115000"/>
                        </a:lnSpc>
                        <a:spcAft>
                          <a:spcPts val="1000"/>
                        </a:spcAft>
                      </a:pPr>
                      <a:r>
                        <a:rPr lang="fi-FI" sz="900">
                          <a:effectLst/>
                        </a:rPr>
                        <a:t>Edistää toimialan vuoropuhelua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dirty="0">
                          <a:effectLst/>
                        </a:rPr>
                        <a:t>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dirty="0">
                          <a:effectLst/>
                        </a:rPr>
                        <a:t>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dirty="0">
                          <a:effectLst/>
                        </a:rPr>
                        <a:t>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extLst>
                  <a:ext uri="{0D108BD9-81ED-4DB2-BD59-A6C34878D82A}">
                    <a16:rowId xmlns:a16="http://schemas.microsoft.com/office/drawing/2014/main" val="3272567039"/>
                  </a:ext>
                </a:extLst>
              </a:tr>
              <a:tr h="192975">
                <a:tc>
                  <a:txBody>
                    <a:bodyPr/>
                    <a:lstStyle/>
                    <a:p>
                      <a:pPr>
                        <a:lnSpc>
                          <a:spcPct val="115000"/>
                        </a:lnSpc>
                        <a:spcAft>
                          <a:spcPts val="1000"/>
                        </a:spcAft>
                      </a:pPr>
                      <a:r>
                        <a:rPr lang="fi-FI" sz="900">
                          <a:effectLst/>
                        </a:rPr>
                        <a:t>Edistää luomuvesiviljelyä</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dirty="0">
                          <a:effectLst/>
                        </a:rPr>
                        <a:t>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dirty="0">
                          <a:effectLst/>
                        </a:rPr>
                        <a:t>x</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dirty="0">
                          <a:effectLst/>
                        </a:rPr>
                        <a:t>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extLst>
                  <a:ext uri="{0D108BD9-81ED-4DB2-BD59-A6C34878D82A}">
                    <a16:rowId xmlns:a16="http://schemas.microsoft.com/office/drawing/2014/main" val="3785553114"/>
                  </a:ext>
                </a:extLst>
              </a:tr>
              <a:tr h="189335">
                <a:tc>
                  <a:txBody>
                    <a:bodyPr/>
                    <a:lstStyle/>
                    <a:p>
                      <a:pPr>
                        <a:lnSpc>
                          <a:spcPct val="115000"/>
                        </a:lnSpc>
                        <a:spcAft>
                          <a:spcPts val="1000"/>
                        </a:spcAft>
                      </a:pPr>
                      <a:r>
                        <a:rPr lang="fi-FI" sz="900">
                          <a:effectLst/>
                        </a:rPr>
                        <a:t>Edistää kasvatuksen laajentamista uusiin lajeihin</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dirty="0">
                          <a:effectLst/>
                        </a:rPr>
                        <a:t>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dirty="0">
                          <a:effectLst/>
                        </a:rPr>
                        <a:t>x</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extLst>
                  <a:ext uri="{0D108BD9-81ED-4DB2-BD59-A6C34878D82A}">
                    <a16:rowId xmlns:a16="http://schemas.microsoft.com/office/drawing/2014/main" val="2705695415"/>
                  </a:ext>
                </a:extLst>
              </a:tr>
              <a:tr h="189335">
                <a:tc>
                  <a:txBody>
                    <a:bodyPr/>
                    <a:lstStyle/>
                    <a:p>
                      <a:pPr>
                        <a:lnSpc>
                          <a:spcPct val="115000"/>
                        </a:lnSpc>
                        <a:spcAft>
                          <a:spcPts val="1000"/>
                        </a:spcAft>
                      </a:pPr>
                      <a:r>
                        <a:rPr lang="fi-FI" sz="900">
                          <a:effectLst/>
                        </a:rPr>
                        <a:t>Aloittavat kalastajat</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dirty="0">
                          <a:effectLst/>
                        </a:rPr>
                        <a:t>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dirty="0">
                          <a:effectLst/>
                        </a:rPr>
                        <a:t>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dirty="0">
                          <a:effectLst/>
                        </a:rPr>
                        <a:t>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extLst>
                  <a:ext uri="{0D108BD9-81ED-4DB2-BD59-A6C34878D82A}">
                    <a16:rowId xmlns:a16="http://schemas.microsoft.com/office/drawing/2014/main" val="2079407815"/>
                  </a:ext>
                </a:extLst>
              </a:tr>
              <a:tr h="192975">
                <a:tc>
                  <a:txBody>
                    <a:bodyPr/>
                    <a:lstStyle/>
                    <a:p>
                      <a:pPr>
                        <a:lnSpc>
                          <a:spcPct val="115000"/>
                        </a:lnSpc>
                        <a:spcAft>
                          <a:spcPts val="1000"/>
                        </a:spcAft>
                      </a:pPr>
                      <a:r>
                        <a:rPr lang="fi-FI" sz="900">
                          <a:effectLst/>
                        </a:rPr>
                        <a:t>Parantaa kalastuksen valikoivuutta tai vähentää sivusaalista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dirty="0">
                          <a:effectLst/>
                        </a:rPr>
                        <a:t>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dirty="0">
                          <a:effectLst/>
                        </a:rPr>
                        <a:t>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extLst>
                  <a:ext uri="{0D108BD9-81ED-4DB2-BD59-A6C34878D82A}">
                    <a16:rowId xmlns:a16="http://schemas.microsoft.com/office/drawing/2014/main" val="2427189711"/>
                  </a:ext>
                </a:extLst>
              </a:tr>
              <a:tr h="189335">
                <a:tc>
                  <a:txBody>
                    <a:bodyPr/>
                    <a:lstStyle/>
                    <a:p>
                      <a:pPr>
                        <a:lnSpc>
                          <a:spcPct val="115000"/>
                        </a:lnSpc>
                        <a:spcAft>
                          <a:spcPts val="1000"/>
                        </a:spcAft>
                      </a:pPr>
                      <a:r>
                        <a:rPr lang="fi-FI" sz="900">
                          <a:effectLst/>
                        </a:rPr>
                        <a:t>Edistää pienimuotoista rannikko- ja sisävesikalastusta</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dirty="0">
                          <a:effectLst/>
                        </a:rPr>
                        <a:t>x</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dirty="0">
                          <a:effectLst/>
                        </a:rPr>
                        <a:t>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dirty="0">
                          <a:effectLst/>
                        </a:rPr>
                        <a:t>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extLst>
                  <a:ext uri="{0D108BD9-81ED-4DB2-BD59-A6C34878D82A}">
                    <a16:rowId xmlns:a16="http://schemas.microsoft.com/office/drawing/2014/main" val="1445626683"/>
                  </a:ext>
                </a:extLst>
              </a:tr>
              <a:tr h="189335">
                <a:tc>
                  <a:txBody>
                    <a:bodyPr/>
                    <a:lstStyle/>
                    <a:p>
                      <a:pPr>
                        <a:lnSpc>
                          <a:spcPct val="115000"/>
                        </a:lnSpc>
                        <a:spcAft>
                          <a:spcPts val="1000"/>
                        </a:spcAft>
                      </a:pPr>
                      <a:r>
                        <a:rPr lang="fi-FI" sz="900">
                          <a:effectLst/>
                        </a:rPr>
                        <a:t>Tukee kalakantojen hyvää tilaa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dirty="0">
                          <a:effectLst/>
                        </a:rPr>
                        <a:t>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dirty="0">
                          <a:effectLst/>
                        </a:rPr>
                        <a:t>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extLst>
                  <a:ext uri="{0D108BD9-81ED-4DB2-BD59-A6C34878D82A}">
                    <a16:rowId xmlns:a16="http://schemas.microsoft.com/office/drawing/2014/main" val="1691958032"/>
                  </a:ext>
                </a:extLst>
              </a:tr>
              <a:tr h="189335">
                <a:tc>
                  <a:txBody>
                    <a:bodyPr/>
                    <a:lstStyle/>
                    <a:p>
                      <a:pPr>
                        <a:lnSpc>
                          <a:spcPct val="115000"/>
                        </a:lnSpc>
                        <a:spcAft>
                          <a:spcPts val="1000"/>
                        </a:spcAft>
                      </a:pPr>
                      <a:r>
                        <a:rPr lang="fi-FI" sz="900">
                          <a:effectLst/>
                        </a:rPr>
                        <a:t>Edistää terveyttä ja turvallisuutta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dirty="0">
                          <a:effectLst/>
                        </a:rPr>
                        <a:t>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dirty="0">
                          <a:effectLst/>
                        </a:rPr>
                        <a:t>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a:effectLst/>
                        </a:rPr>
                        <a:t>x</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dirty="0">
                          <a:effectLst/>
                        </a:rPr>
                        <a:t>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extLst>
                  <a:ext uri="{0D108BD9-81ED-4DB2-BD59-A6C34878D82A}">
                    <a16:rowId xmlns:a16="http://schemas.microsoft.com/office/drawing/2014/main" val="1038344448"/>
                  </a:ext>
                </a:extLst>
              </a:tr>
              <a:tr h="99011">
                <a:tc>
                  <a:txBody>
                    <a:bodyPr/>
                    <a:lstStyle/>
                    <a:p>
                      <a:pPr>
                        <a:lnSpc>
                          <a:spcPct val="115000"/>
                        </a:lnSpc>
                        <a:spcAft>
                          <a:spcPts val="1000"/>
                        </a:spcAft>
                      </a:pPr>
                      <a:r>
                        <a:rPr lang="fi-FI" sz="900">
                          <a:effectLst/>
                        </a:rPr>
                        <a:t>Edistää alan sisäistä ja ulkoista yhteistyötä</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dirty="0">
                          <a:effectLst/>
                        </a:rPr>
                        <a:t>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60000"/>
                        <a:lumOff val="40000"/>
                      </a:schemeClr>
                    </a:solidFill>
                  </a:tcPr>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dirty="0">
                          <a:effectLst/>
                        </a:rPr>
                        <a:t>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solidFill>
                      <a:schemeClr val="accent1">
                        <a:lumMod val="40000"/>
                        <a:lumOff val="60000"/>
                      </a:schemeClr>
                    </a:solidFill>
                  </a:tcPr>
                </a:tc>
                <a:tc>
                  <a:txBody>
                    <a:bodyPr/>
                    <a:lstStyle/>
                    <a:p>
                      <a:pPr algn="ctr">
                        <a:lnSpc>
                          <a:spcPct val="115000"/>
                        </a:lnSpc>
                        <a:spcAft>
                          <a:spcPts val="1000"/>
                        </a:spcAft>
                      </a:pPr>
                      <a:r>
                        <a:rPr lang="fi-FI" sz="900" dirty="0">
                          <a:effectLst/>
                        </a:rPr>
                        <a:t>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a:effectLst/>
                        </a:rPr>
                        <a:t>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tc>
                  <a:txBody>
                    <a:bodyPr/>
                    <a:lstStyle/>
                    <a:p>
                      <a:pPr algn="ctr">
                        <a:lnSpc>
                          <a:spcPct val="115000"/>
                        </a:lnSpc>
                        <a:spcAft>
                          <a:spcPts val="1000"/>
                        </a:spcAft>
                      </a:pPr>
                      <a:r>
                        <a:rPr lang="fi-FI" sz="900" dirty="0">
                          <a:effectLst/>
                        </a:rPr>
                        <a:t>x</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0588" marR="60588" marT="0" marB="0"/>
                </a:tc>
                <a:extLst>
                  <a:ext uri="{0D108BD9-81ED-4DB2-BD59-A6C34878D82A}">
                    <a16:rowId xmlns:a16="http://schemas.microsoft.com/office/drawing/2014/main" val="59408859"/>
                  </a:ext>
                </a:extLst>
              </a:tr>
            </a:tbl>
          </a:graphicData>
        </a:graphic>
      </p:graphicFrame>
      <p:sp>
        <p:nvSpPr>
          <p:cNvPr id="3" name="Tekstiruutu 2">
            <a:extLst>
              <a:ext uri="{FF2B5EF4-FFF2-40B4-BE49-F238E27FC236}">
                <a16:creationId xmlns:a16="http://schemas.microsoft.com/office/drawing/2014/main" id="{72D60699-96B7-5E18-E1B7-6E163D42B008}"/>
              </a:ext>
            </a:extLst>
          </p:cNvPr>
          <p:cNvSpPr txBox="1"/>
          <p:nvPr/>
        </p:nvSpPr>
        <p:spPr>
          <a:xfrm>
            <a:off x="499621" y="116166"/>
            <a:ext cx="11341695" cy="707886"/>
          </a:xfrm>
          <a:prstGeom prst="rect">
            <a:avLst/>
          </a:prstGeom>
          <a:noFill/>
        </p:spPr>
        <p:txBody>
          <a:bodyPr wrap="none" rtlCol="0">
            <a:spAutoFit/>
          </a:bodyPr>
          <a:lstStyle/>
          <a:p>
            <a:r>
              <a:rPr lang="fi-FI" sz="2000" b="1" dirty="0"/>
              <a:t>Liite 1. Kalastuksen, ympäristötoimien, vesiviljelyn ja jalostuksen ja kaupan -toimintalinjojen </a:t>
            </a:r>
          </a:p>
          <a:p>
            <a:r>
              <a:rPr lang="fi-FI" sz="2000" b="1" dirty="0"/>
              <a:t>toimenpiteisiin kohdistetut valintakriteerit. </a:t>
            </a:r>
          </a:p>
        </p:txBody>
      </p:sp>
    </p:spTree>
    <p:extLst>
      <p:ext uri="{BB962C8B-B14F-4D97-AF65-F5344CB8AC3E}">
        <p14:creationId xmlns:p14="http://schemas.microsoft.com/office/powerpoint/2010/main" val="26704640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989A242-DED5-78F7-A789-795DF21998F7}"/>
              </a:ext>
            </a:extLst>
          </p:cNvPr>
          <p:cNvSpPr>
            <a:spLocks noGrp="1"/>
          </p:cNvSpPr>
          <p:nvPr>
            <p:ph type="title"/>
          </p:nvPr>
        </p:nvSpPr>
        <p:spPr/>
        <p:txBody>
          <a:bodyPr>
            <a:normAutofit/>
          </a:bodyPr>
          <a:lstStyle/>
          <a:p>
            <a:r>
              <a:rPr lang="fi-FI" sz="2000" dirty="0"/>
              <a:t>Liite 2. 40 pisteen valintakriteerit</a:t>
            </a:r>
          </a:p>
        </p:txBody>
      </p:sp>
      <p:graphicFrame>
        <p:nvGraphicFramePr>
          <p:cNvPr id="3" name="Taulukko 2">
            <a:extLst>
              <a:ext uri="{FF2B5EF4-FFF2-40B4-BE49-F238E27FC236}">
                <a16:creationId xmlns:a16="http://schemas.microsoft.com/office/drawing/2014/main" id="{D95D462A-BB20-80ED-75D9-F120FA974CD1}"/>
              </a:ext>
            </a:extLst>
          </p:cNvPr>
          <p:cNvGraphicFramePr>
            <a:graphicFrameLocks noGrp="1"/>
          </p:cNvGraphicFramePr>
          <p:nvPr/>
        </p:nvGraphicFramePr>
        <p:xfrm>
          <a:off x="1720735" y="2121749"/>
          <a:ext cx="8969684" cy="4087858"/>
        </p:xfrm>
        <a:graphic>
          <a:graphicData uri="http://schemas.openxmlformats.org/drawingml/2006/table">
            <a:tbl>
              <a:tblPr firstRow="1" firstCol="1" bandRow="1">
                <a:tableStyleId>{5C22544A-7EE6-4342-B048-85BDC9FD1C3A}</a:tableStyleId>
              </a:tblPr>
              <a:tblGrid>
                <a:gridCol w="3313102">
                  <a:extLst>
                    <a:ext uri="{9D8B030D-6E8A-4147-A177-3AD203B41FA5}">
                      <a16:colId xmlns:a16="http://schemas.microsoft.com/office/drawing/2014/main" val="3447070981"/>
                    </a:ext>
                  </a:extLst>
                </a:gridCol>
                <a:gridCol w="306576">
                  <a:extLst>
                    <a:ext uri="{9D8B030D-6E8A-4147-A177-3AD203B41FA5}">
                      <a16:colId xmlns:a16="http://schemas.microsoft.com/office/drawing/2014/main" val="4109945453"/>
                    </a:ext>
                  </a:extLst>
                </a:gridCol>
                <a:gridCol w="306576">
                  <a:extLst>
                    <a:ext uri="{9D8B030D-6E8A-4147-A177-3AD203B41FA5}">
                      <a16:colId xmlns:a16="http://schemas.microsoft.com/office/drawing/2014/main" val="2400867721"/>
                    </a:ext>
                  </a:extLst>
                </a:gridCol>
                <a:gridCol w="306576">
                  <a:extLst>
                    <a:ext uri="{9D8B030D-6E8A-4147-A177-3AD203B41FA5}">
                      <a16:colId xmlns:a16="http://schemas.microsoft.com/office/drawing/2014/main" val="2845675113"/>
                    </a:ext>
                  </a:extLst>
                </a:gridCol>
                <a:gridCol w="306028">
                  <a:extLst>
                    <a:ext uri="{9D8B030D-6E8A-4147-A177-3AD203B41FA5}">
                      <a16:colId xmlns:a16="http://schemas.microsoft.com/office/drawing/2014/main" val="2941842162"/>
                    </a:ext>
                  </a:extLst>
                </a:gridCol>
                <a:gridCol w="306028">
                  <a:extLst>
                    <a:ext uri="{9D8B030D-6E8A-4147-A177-3AD203B41FA5}">
                      <a16:colId xmlns:a16="http://schemas.microsoft.com/office/drawing/2014/main" val="3412369551"/>
                    </a:ext>
                  </a:extLst>
                </a:gridCol>
                <a:gridCol w="306028">
                  <a:extLst>
                    <a:ext uri="{9D8B030D-6E8A-4147-A177-3AD203B41FA5}">
                      <a16:colId xmlns:a16="http://schemas.microsoft.com/office/drawing/2014/main" val="3995544985"/>
                    </a:ext>
                  </a:extLst>
                </a:gridCol>
                <a:gridCol w="306028">
                  <a:extLst>
                    <a:ext uri="{9D8B030D-6E8A-4147-A177-3AD203B41FA5}">
                      <a16:colId xmlns:a16="http://schemas.microsoft.com/office/drawing/2014/main" val="863169806"/>
                    </a:ext>
                  </a:extLst>
                </a:gridCol>
                <a:gridCol w="306028">
                  <a:extLst>
                    <a:ext uri="{9D8B030D-6E8A-4147-A177-3AD203B41FA5}">
                      <a16:colId xmlns:a16="http://schemas.microsoft.com/office/drawing/2014/main" val="2673783362"/>
                    </a:ext>
                  </a:extLst>
                </a:gridCol>
                <a:gridCol w="306028">
                  <a:extLst>
                    <a:ext uri="{9D8B030D-6E8A-4147-A177-3AD203B41FA5}">
                      <a16:colId xmlns:a16="http://schemas.microsoft.com/office/drawing/2014/main" val="3898929673"/>
                    </a:ext>
                  </a:extLst>
                </a:gridCol>
                <a:gridCol w="417725">
                  <a:extLst>
                    <a:ext uri="{9D8B030D-6E8A-4147-A177-3AD203B41FA5}">
                      <a16:colId xmlns:a16="http://schemas.microsoft.com/office/drawing/2014/main" val="3184240984"/>
                    </a:ext>
                  </a:extLst>
                </a:gridCol>
                <a:gridCol w="403480">
                  <a:extLst>
                    <a:ext uri="{9D8B030D-6E8A-4147-A177-3AD203B41FA5}">
                      <a16:colId xmlns:a16="http://schemas.microsoft.com/office/drawing/2014/main" val="569386055"/>
                    </a:ext>
                  </a:extLst>
                </a:gridCol>
                <a:gridCol w="434518">
                  <a:extLst>
                    <a:ext uri="{9D8B030D-6E8A-4147-A177-3AD203B41FA5}">
                      <a16:colId xmlns:a16="http://schemas.microsoft.com/office/drawing/2014/main" val="4227239347"/>
                    </a:ext>
                  </a:extLst>
                </a:gridCol>
                <a:gridCol w="1644963">
                  <a:extLst>
                    <a:ext uri="{9D8B030D-6E8A-4147-A177-3AD203B41FA5}">
                      <a16:colId xmlns:a16="http://schemas.microsoft.com/office/drawing/2014/main" val="2435761423"/>
                    </a:ext>
                  </a:extLst>
                </a:gridCol>
              </a:tblGrid>
              <a:tr h="336871">
                <a:tc rowSpan="3">
                  <a:txBody>
                    <a:bodyPr/>
                    <a:lstStyle/>
                    <a:p>
                      <a:pPr algn="ctr">
                        <a:lnSpc>
                          <a:spcPct val="115000"/>
                        </a:lnSpc>
                        <a:spcAft>
                          <a:spcPts val="1000"/>
                        </a:spcAft>
                      </a:pPr>
                      <a:r>
                        <a:rPr lang="fi-FI" sz="800" dirty="0">
                          <a:effectLst/>
                        </a:rPr>
                        <a:t> </a:t>
                      </a:r>
                      <a:endParaRPr lang="fi-FI" sz="900" dirty="0">
                        <a:effectLst/>
                      </a:endParaRPr>
                    </a:p>
                    <a:p>
                      <a:pPr algn="ctr">
                        <a:lnSpc>
                          <a:spcPct val="115000"/>
                        </a:lnSpc>
                        <a:spcAft>
                          <a:spcPts val="1000"/>
                        </a:spcAft>
                      </a:pPr>
                      <a:r>
                        <a:rPr lang="fi-FI" sz="1100" dirty="0">
                          <a:effectLst/>
                        </a:rPr>
                        <a:t>40 pisteen</a:t>
                      </a:r>
                      <a:endParaRPr lang="fi-FI" sz="900" dirty="0">
                        <a:effectLst/>
                      </a:endParaRPr>
                    </a:p>
                    <a:p>
                      <a:pPr algn="ctr">
                        <a:lnSpc>
                          <a:spcPct val="115000"/>
                        </a:lnSpc>
                        <a:spcAft>
                          <a:spcPts val="1000"/>
                        </a:spcAft>
                      </a:pPr>
                      <a:r>
                        <a:rPr lang="fi-FI" sz="1100" dirty="0">
                          <a:effectLst/>
                        </a:rPr>
                        <a:t>valintakriteeri</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gridSpan="13">
                  <a:txBody>
                    <a:bodyPr/>
                    <a:lstStyle/>
                    <a:p>
                      <a:pPr algn="ctr">
                        <a:lnSpc>
                          <a:spcPct val="115000"/>
                        </a:lnSpc>
                        <a:spcAft>
                          <a:spcPts val="1000"/>
                        </a:spcAft>
                      </a:pPr>
                      <a:r>
                        <a:rPr lang="fi-FI" sz="900">
                          <a:effectLst/>
                        </a:rPr>
                        <a:t>Toimenpiteet</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a:p>
                  </a:txBody>
                  <a:tcPr/>
                </a:tc>
                <a:extLst>
                  <a:ext uri="{0D108BD9-81ED-4DB2-BD59-A6C34878D82A}">
                    <a16:rowId xmlns:a16="http://schemas.microsoft.com/office/drawing/2014/main" val="1249902359"/>
                  </a:ext>
                </a:extLst>
              </a:tr>
              <a:tr h="730239">
                <a:tc vMerge="1">
                  <a:txBody>
                    <a:bodyPr/>
                    <a:lstStyle/>
                    <a:p>
                      <a:endParaRPr lang="fi-FI"/>
                    </a:p>
                  </a:txBody>
                  <a:tcPr/>
                </a:tc>
                <a:tc gridSpan="4">
                  <a:txBody>
                    <a:bodyPr/>
                    <a:lstStyle/>
                    <a:p>
                      <a:pPr algn="ctr">
                        <a:lnSpc>
                          <a:spcPct val="115000"/>
                        </a:lnSpc>
                        <a:spcAft>
                          <a:spcPts val="1000"/>
                        </a:spcAft>
                      </a:pPr>
                      <a:r>
                        <a:rPr lang="fi-FI" sz="800" dirty="0">
                          <a:effectLst/>
                        </a:rPr>
                        <a:t>Kalastus</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hMerge="1">
                  <a:txBody>
                    <a:bodyPr/>
                    <a:lstStyle/>
                    <a:p>
                      <a:endParaRPr lang="fi-FI"/>
                    </a:p>
                  </a:txBody>
                  <a:tcPr/>
                </a:tc>
                <a:tc hMerge="1">
                  <a:txBody>
                    <a:bodyPr/>
                    <a:lstStyle/>
                    <a:p>
                      <a:endParaRPr lang="fi-FI"/>
                    </a:p>
                  </a:txBody>
                  <a:tcPr/>
                </a:tc>
                <a:tc hMerge="1">
                  <a:txBody>
                    <a:bodyPr/>
                    <a:lstStyle/>
                    <a:p>
                      <a:endParaRPr lang="fi-FI"/>
                    </a:p>
                  </a:txBody>
                  <a:tcPr/>
                </a:tc>
                <a:tc gridSpan="3">
                  <a:txBody>
                    <a:bodyPr/>
                    <a:lstStyle/>
                    <a:p>
                      <a:pPr algn="ctr">
                        <a:lnSpc>
                          <a:spcPct val="115000"/>
                        </a:lnSpc>
                        <a:spcAft>
                          <a:spcPts val="1000"/>
                        </a:spcAft>
                      </a:pPr>
                      <a:r>
                        <a:rPr lang="fi-FI" sz="800" dirty="0">
                          <a:effectLst/>
                        </a:rPr>
                        <a:t>Ympäristötoimet</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hMerge="1">
                  <a:txBody>
                    <a:bodyPr/>
                    <a:lstStyle/>
                    <a:p>
                      <a:endParaRPr lang="fi-FI"/>
                    </a:p>
                  </a:txBody>
                  <a:tcPr/>
                </a:tc>
                <a:tc hMerge="1">
                  <a:txBody>
                    <a:bodyPr/>
                    <a:lstStyle/>
                    <a:p>
                      <a:endParaRPr lang="fi-FI"/>
                    </a:p>
                  </a:txBody>
                  <a:tcPr/>
                </a:tc>
                <a:tc gridSpan="2">
                  <a:txBody>
                    <a:bodyPr/>
                    <a:lstStyle/>
                    <a:p>
                      <a:pPr algn="ctr">
                        <a:lnSpc>
                          <a:spcPct val="115000"/>
                        </a:lnSpc>
                        <a:spcAft>
                          <a:spcPts val="1000"/>
                        </a:spcAft>
                      </a:pPr>
                      <a:r>
                        <a:rPr lang="fi-FI" sz="800" dirty="0">
                          <a:effectLst/>
                        </a:rPr>
                        <a:t>Vesiviljely</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hMerge="1">
                  <a:txBody>
                    <a:bodyPr/>
                    <a:lstStyle/>
                    <a:p>
                      <a:endParaRPr lang="fi-FI"/>
                    </a:p>
                  </a:txBody>
                  <a:tcPr/>
                </a:tc>
                <a:tc gridSpan="3">
                  <a:txBody>
                    <a:bodyPr/>
                    <a:lstStyle/>
                    <a:p>
                      <a:pPr algn="ctr">
                        <a:lnSpc>
                          <a:spcPct val="115000"/>
                        </a:lnSpc>
                        <a:spcAft>
                          <a:spcPts val="1000"/>
                        </a:spcAft>
                      </a:pPr>
                      <a:r>
                        <a:rPr lang="fi-FI" sz="800" dirty="0">
                          <a:effectLst/>
                        </a:rPr>
                        <a:t>Jalostus ja kauppa</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hMerge="1">
                  <a:txBody>
                    <a:bodyPr/>
                    <a:lstStyle/>
                    <a:p>
                      <a:endParaRPr lang="fi-FI"/>
                    </a:p>
                  </a:txBody>
                  <a:tcPr/>
                </a:tc>
                <a:tc hMerge="1">
                  <a:txBody>
                    <a:bodyPr/>
                    <a:lstStyle/>
                    <a:p>
                      <a:endParaRPr lang="fi-FI"/>
                    </a:p>
                  </a:txBody>
                  <a:tcPr/>
                </a:tc>
                <a:tc>
                  <a:txBody>
                    <a:bodyPr/>
                    <a:lstStyle/>
                    <a:p>
                      <a:pPr algn="ctr">
                        <a:lnSpc>
                          <a:spcPct val="115000"/>
                        </a:lnSpc>
                        <a:spcAft>
                          <a:spcPts val="1000"/>
                        </a:spcAft>
                      </a:pPr>
                      <a:r>
                        <a:rPr lang="fi-FI" sz="800" dirty="0">
                          <a:effectLst/>
                        </a:rPr>
                        <a:t>Toimeenpano- tai käyttö-suunnitelmat tai muut sitoumukset</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extLst>
                  <a:ext uri="{0D108BD9-81ED-4DB2-BD59-A6C34878D82A}">
                    <a16:rowId xmlns:a16="http://schemas.microsoft.com/office/drawing/2014/main" val="1173034381"/>
                  </a:ext>
                </a:extLst>
              </a:tr>
              <a:tr h="188098">
                <a:tc vMerge="1">
                  <a:txBody>
                    <a:bodyPr/>
                    <a:lstStyle/>
                    <a:p>
                      <a:endParaRPr lang="fi-FI"/>
                    </a:p>
                  </a:txBody>
                  <a:tcPr/>
                </a:tc>
                <a:tc>
                  <a:txBody>
                    <a:bodyPr/>
                    <a:lstStyle/>
                    <a:p>
                      <a:pPr>
                        <a:lnSpc>
                          <a:spcPct val="115000"/>
                        </a:lnSpc>
                        <a:spcAft>
                          <a:spcPts val="1000"/>
                        </a:spcAft>
                      </a:pPr>
                      <a:r>
                        <a:rPr lang="fi-FI" sz="600">
                          <a:effectLst/>
                        </a:rPr>
                        <a:t>1.1.1</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nSpc>
                          <a:spcPct val="115000"/>
                        </a:lnSpc>
                        <a:spcAft>
                          <a:spcPts val="1000"/>
                        </a:spcAft>
                      </a:pPr>
                      <a:r>
                        <a:rPr lang="fi-FI" sz="600" dirty="0">
                          <a:effectLst/>
                        </a:rPr>
                        <a:t>1.1.2 </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nSpc>
                          <a:spcPct val="115000"/>
                        </a:lnSpc>
                        <a:spcAft>
                          <a:spcPts val="1000"/>
                        </a:spcAft>
                      </a:pPr>
                      <a:r>
                        <a:rPr lang="fi-FI" sz="600">
                          <a:effectLst/>
                        </a:rPr>
                        <a:t>1.1.3</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nSpc>
                          <a:spcPct val="115000"/>
                        </a:lnSpc>
                        <a:spcAft>
                          <a:spcPts val="1000"/>
                        </a:spcAft>
                      </a:pPr>
                      <a:r>
                        <a:rPr lang="fi-FI" sz="600" dirty="0">
                          <a:effectLst/>
                        </a:rPr>
                        <a:t>1.2.1</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nSpc>
                          <a:spcPct val="115000"/>
                        </a:lnSpc>
                        <a:spcAft>
                          <a:spcPts val="1000"/>
                        </a:spcAft>
                      </a:pPr>
                      <a:r>
                        <a:rPr lang="fi-FI" sz="600" dirty="0">
                          <a:effectLst/>
                        </a:rPr>
                        <a:t>1.6.1</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nSpc>
                          <a:spcPct val="115000"/>
                        </a:lnSpc>
                        <a:spcAft>
                          <a:spcPts val="1000"/>
                        </a:spcAft>
                      </a:pPr>
                      <a:r>
                        <a:rPr lang="fi-FI" sz="600">
                          <a:effectLst/>
                        </a:rPr>
                        <a:t>1.6.2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nSpc>
                          <a:spcPct val="115000"/>
                        </a:lnSpc>
                        <a:spcAft>
                          <a:spcPts val="1000"/>
                        </a:spcAft>
                      </a:pPr>
                      <a:r>
                        <a:rPr lang="fi-FI" sz="600">
                          <a:effectLst/>
                        </a:rPr>
                        <a:t>1.6.3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nSpc>
                          <a:spcPct val="115000"/>
                        </a:lnSpc>
                        <a:spcAft>
                          <a:spcPts val="1000"/>
                        </a:spcAft>
                      </a:pPr>
                      <a:r>
                        <a:rPr lang="fi-FI" sz="600">
                          <a:effectLst/>
                        </a:rPr>
                        <a:t>2.1.1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nSpc>
                          <a:spcPct val="115000"/>
                        </a:lnSpc>
                        <a:spcAft>
                          <a:spcPts val="1000"/>
                        </a:spcAft>
                      </a:pPr>
                      <a:r>
                        <a:rPr lang="fi-FI" sz="600">
                          <a:effectLst/>
                        </a:rPr>
                        <a:t>2.1.2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nSpc>
                          <a:spcPct val="115000"/>
                        </a:lnSpc>
                        <a:spcAft>
                          <a:spcPts val="1000"/>
                        </a:spcAft>
                      </a:pPr>
                      <a:r>
                        <a:rPr lang="fi-FI" sz="600">
                          <a:effectLst/>
                        </a:rPr>
                        <a:t>2.2.1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nSpc>
                          <a:spcPct val="115000"/>
                        </a:lnSpc>
                        <a:spcAft>
                          <a:spcPts val="1000"/>
                        </a:spcAft>
                      </a:pPr>
                      <a:r>
                        <a:rPr lang="fi-FI" sz="600">
                          <a:effectLst/>
                        </a:rPr>
                        <a:t>2.2.2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nSpc>
                          <a:spcPct val="115000"/>
                        </a:lnSpc>
                        <a:spcAft>
                          <a:spcPts val="1000"/>
                        </a:spcAft>
                      </a:pPr>
                      <a:r>
                        <a:rPr lang="fi-FI" sz="600">
                          <a:effectLst/>
                        </a:rPr>
                        <a:t>2.2.3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nSpc>
                          <a:spcPct val="115000"/>
                        </a:lnSpc>
                        <a:spcAft>
                          <a:spcPts val="1000"/>
                        </a:spcAft>
                      </a:pPr>
                      <a:r>
                        <a:rPr lang="fi-FI" sz="6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extLst>
                  <a:ext uri="{0D108BD9-81ED-4DB2-BD59-A6C34878D82A}">
                    <a16:rowId xmlns:a16="http://schemas.microsoft.com/office/drawing/2014/main" val="4223326007"/>
                  </a:ext>
                </a:extLst>
              </a:tr>
              <a:tr h="272786">
                <a:tc>
                  <a:txBody>
                    <a:bodyPr/>
                    <a:lstStyle/>
                    <a:p>
                      <a:pPr>
                        <a:lnSpc>
                          <a:spcPct val="115000"/>
                        </a:lnSpc>
                        <a:spcAft>
                          <a:spcPts val="1000"/>
                        </a:spcAft>
                      </a:pPr>
                      <a:r>
                        <a:rPr lang="fi-FI" sz="900" dirty="0">
                          <a:effectLst/>
                        </a:rPr>
                        <a:t>Hylkeiden ja merimetsovahinkojen korvaaminen</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dirty="0">
                          <a:effectLst/>
                        </a:rPr>
                        <a:t> </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dirty="0">
                          <a:effectLst/>
                        </a:rPr>
                        <a:t> </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dirty="0">
                          <a:effectLst/>
                        </a:rPr>
                        <a:t> </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dirty="0">
                          <a:effectLst/>
                        </a:rPr>
                        <a:t> </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x</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extLst>
                  <a:ext uri="{0D108BD9-81ED-4DB2-BD59-A6C34878D82A}">
                    <a16:rowId xmlns:a16="http://schemas.microsoft.com/office/drawing/2014/main" val="3427538377"/>
                  </a:ext>
                </a:extLst>
              </a:tr>
              <a:tr h="312380">
                <a:tc>
                  <a:txBody>
                    <a:bodyPr/>
                    <a:lstStyle/>
                    <a:p>
                      <a:pPr>
                        <a:lnSpc>
                          <a:spcPct val="115000"/>
                        </a:lnSpc>
                        <a:spcAft>
                          <a:spcPts val="1000"/>
                        </a:spcAft>
                      </a:pPr>
                      <a:r>
                        <a:rPr lang="fi-FI" sz="900" dirty="0">
                          <a:effectLst/>
                        </a:rPr>
                        <a:t>Kalastuksen valvonnan käyttösuunnitelman mukainen hanke</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dirty="0">
                          <a:effectLst/>
                        </a:rPr>
                        <a:t> </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dirty="0">
                          <a:effectLst/>
                        </a:rPr>
                        <a:t> </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dirty="0">
                          <a:effectLst/>
                        </a:rPr>
                        <a:t> </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dirty="0">
                          <a:effectLst/>
                        </a:rPr>
                        <a:t>x</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extLst>
                  <a:ext uri="{0D108BD9-81ED-4DB2-BD59-A6C34878D82A}">
                    <a16:rowId xmlns:a16="http://schemas.microsoft.com/office/drawing/2014/main" val="2003288325"/>
                  </a:ext>
                </a:extLst>
              </a:tr>
              <a:tr h="272786">
                <a:tc>
                  <a:txBody>
                    <a:bodyPr/>
                    <a:lstStyle/>
                    <a:p>
                      <a:pPr>
                        <a:lnSpc>
                          <a:spcPct val="115000"/>
                        </a:lnSpc>
                        <a:spcAft>
                          <a:spcPts val="1000"/>
                        </a:spcAft>
                      </a:pPr>
                      <a:r>
                        <a:rPr lang="fi-FI" sz="900" dirty="0">
                          <a:effectLst/>
                        </a:rPr>
                        <a:t>Hyväksytyn tiedonkeruuohjelman mukainen hanke</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dirty="0">
                          <a:effectLst/>
                        </a:rPr>
                        <a:t> </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dirty="0">
                          <a:effectLst/>
                        </a:rPr>
                        <a:t> </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dirty="0">
                          <a:effectLst/>
                        </a:rPr>
                        <a:t> </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dirty="0">
                          <a:effectLst/>
                        </a:rPr>
                        <a:t>x</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extLst>
                  <a:ext uri="{0D108BD9-81ED-4DB2-BD59-A6C34878D82A}">
                    <a16:rowId xmlns:a16="http://schemas.microsoft.com/office/drawing/2014/main" val="2384680643"/>
                  </a:ext>
                </a:extLst>
              </a:tr>
              <a:tr h="272786">
                <a:tc>
                  <a:txBody>
                    <a:bodyPr/>
                    <a:lstStyle/>
                    <a:p>
                      <a:pPr>
                        <a:lnSpc>
                          <a:spcPct val="115000"/>
                        </a:lnSpc>
                        <a:spcAft>
                          <a:spcPts val="1000"/>
                        </a:spcAft>
                      </a:pPr>
                      <a:r>
                        <a:rPr lang="fi-FI" sz="900" dirty="0">
                          <a:effectLst/>
                        </a:rPr>
                        <a:t>Kalastuksen väliaikainen lopettaminen</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dirty="0">
                          <a:effectLst/>
                        </a:rPr>
                        <a:t> </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dirty="0">
                          <a:effectLst/>
                        </a:rPr>
                        <a:t> </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dirty="0">
                          <a:effectLst/>
                        </a:rPr>
                        <a:t>x</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extLst>
                  <a:ext uri="{0D108BD9-81ED-4DB2-BD59-A6C34878D82A}">
                    <a16:rowId xmlns:a16="http://schemas.microsoft.com/office/drawing/2014/main" val="2071756404"/>
                  </a:ext>
                </a:extLst>
              </a:tr>
              <a:tr h="272786">
                <a:tc>
                  <a:txBody>
                    <a:bodyPr/>
                    <a:lstStyle/>
                    <a:p>
                      <a:pPr>
                        <a:lnSpc>
                          <a:spcPct val="115000"/>
                        </a:lnSpc>
                        <a:spcAft>
                          <a:spcPts val="1000"/>
                        </a:spcAft>
                      </a:pPr>
                      <a:r>
                        <a:rPr lang="fi-FI" sz="900" dirty="0">
                          <a:effectLst/>
                        </a:rPr>
                        <a:t>Valittu rahoitettavaksi kansainvälisessä rahoitushaussa </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x</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dirty="0">
                          <a:effectLst/>
                        </a:rPr>
                        <a:t> </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dirty="0">
                          <a:effectLst/>
                        </a:rPr>
                        <a:t> </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a:effectLst/>
                        </a:rPr>
                        <a:t>x</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dirty="0">
                          <a:effectLst/>
                        </a:rPr>
                        <a:t>x</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a:effectLst/>
                        </a:rPr>
                        <a:t>x</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dirty="0">
                          <a:effectLst/>
                        </a:rPr>
                        <a:t> </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extLst>
                  <a:ext uri="{0D108BD9-81ED-4DB2-BD59-A6C34878D82A}">
                    <a16:rowId xmlns:a16="http://schemas.microsoft.com/office/drawing/2014/main" val="1710454333"/>
                  </a:ext>
                </a:extLst>
              </a:tr>
              <a:tr h="272786">
                <a:tc>
                  <a:txBody>
                    <a:bodyPr/>
                    <a:lstStyle/>
                    <a:p>
                      <a:pPr>
                        <a:lnSpc>
                          <a:spcPct val="115000"/>
                        </a:lnSpc>
                        <a:spcAft>
                          <a:spcPts val="1000"/>
                        </a:spcAft>
                      </a:pPr>
                      <a:r>
                        <a:rPr lang="fi-FI" sz="900" dirty="0">
                          <a:effectLst/>
                        </a:rPr>
                        <a:t>Hylkeiden tai muiden eläinten vahinkojen vähentäminen </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dirty="0">
                          <a:effectLst/>
                        </a:rPr>
                        <a:t> </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dirty="0">
                          <a:effectLst/>
                        </a:rPr>
                        <a:t> </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x</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dirty="0">
                          <a:effectLst/>
                        </a:rPr>
                        <a:t>x</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a:effectLst/>
                        </a:rPr>
                        <a:t>x</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extLst>
                  <a:ext uri="{0D108BD9-81ED-4DB2-BD59-A6C34878D82A}">
                    <a16:rowId xmlns:a16="http://schemas.microsoft.com/office/drawing/2014/main" val="2977401339"/>
                  </a:ext>
                </a:extLst>
              </a:tr>
              <a:tr h="312380">
                <a:tc>
                  <a:txBody>
                    <a:bodyPr/>
                    <a:lstStyle/>
                    <a:p>
                      <a:pPr>
                        <a:lnSpc>
                          <a:spcPct val="115000"/>
                        </a:lnSpc>
                        <a:spcAft>
                          <a:spcPts val="1000"/>
                        </a:spcAft>
                      </a:pPr>
                      <a:r>
                        <a:rPr lang="fi-FI" sz="900" dirty="0">
                          <a:effectLst/>
                        </a:rPr>
                        <a:t>Parantaa kalastuksen valikoivuutta tai vähentää sivusaalista </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dirty="0">
                          <a:effectLst/>
                        </a:rPr>
                        <a:t> </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dirty="0">
                          <a:effectLst/>
                        </a:rPr>
                        <a:t> </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a:effectLst/>
                        </a:rPr>
                        <a:t>x</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x</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dirty="0">
                          <a:effectLst/>
                        </a:rPr>
                        <a:t> </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dirty="0">
                          <a:effectLst/>
                        </a:rPr>
                        <a:t> </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dirty="0">
                          <a:effectLst/>
                        </a:rPr>
                        <a:t> </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extLst>
                  <a:ext uri="{0D108BD9-81ED-4DB2-BD59-A6C34878D82A}">
                    <a16:rowId xmlns:a16="http://schemas.microsoft.com/office/drawing/2014/main" val="2971201808"/>
                  </a:ext>
                </a:extLst>
              </a:tr>
              <a:tr h="149194">
                <a:tc>
                  <a:txBody>
                    <a:bodyPr/>
                    <a:lstStyle/>
                    <a:p>
                      <a:pPr>
                        <a:lnSpc>
                          <a:spcPct val="115000"/>
                        </a:lnSpc>
                        <a:spcAft>
                          <a:spcPts val="1000"/>
                        </a:spcAft>
                      </a:pPr>
                      <a:r>
                        <a:rPr lang="fi-FI" sz="900" dirty="0">
                          <a:effectLst/>
                        </a:rPr>
                        <a:t>Edistää eläinten hyvinvointia</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x</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a:effectLst/>
                        </a:rPr>
                        <a:t>x</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dirty="0">
                          <a:effectLst/>
                        </a:rPr>
                        <a:t> </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dirty="0">
                          <a:effectLst/>
                        </a:rPr>
                        <a:t> </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a:effectLst/>
                        </a:rPr>
                        <a:t>x</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x</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dirty="0">
                          <a:effectLst/>
                        </a:rPr>
                        <a:t>x</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extLst>
                  <a:ext uri="{0D108BD9-81ED-4DB2-BD59-A6C34878D82A}">
                    <a16:rowId xmlns:a16="http://schemas.microsoft.com/office/drawing/2014/main" val="2395440108"/>
                  </a:ext>
                </a:extLst>
              </a:tr>
              <a:tr h="272786">
                <a:tc>
                  <a:txBody>
                    <a:bodyPr/>
                    <a:lstStyle/>
                    <a:p>
                      <a:pPr>
                        <a:lnSpc>
                          <a:spcPct val="115000"/>
                        </a:lnSpc>
                        <a:spcAft>
                          <a:spcPts val="1000"/>
                        </a:spcAft>
                      </a:pPr>
                      <a:r>
                        <a:rPr lang="fi-FI" sz="900" dirty="0">
                          <a:effectLst/>
                        </a:rPr>
                        <a:t>Edistää toiminnan sertifikaattien käyttöönottoa</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dirty="0">
                          <a:effectLst/>
                        </a:rPr>
                        <a:t> </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dirty="0">
                          <a:effectLst/>
                        </a:rPr>
                        <a:t> </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dirty="0">
                          <a:effectLst/>
                        </a:rPr>
                        <a:t> </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dirty="0">
                          <a:effectLst/>
                        </a:rPr>
                        <a:t> </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x</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dirty="0">
                          <a:effectLst/>
                        </a:rPr>
                        <a:t> </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extLst>
                  <a:ext uri="{0D108BD9-81ED-4DB2-BD59-A6C34878D82A}">
                    <a16:rowId xmlns:a16="http://schemas.microsoft.com/office/drawing/2014/main" val="1474098492"/>
                  </a:ext>
                </a:extLst>
              </a:tr>
              <a:tr h="272786">
                <a:tc>
                  <a:txBody>
                    <a:bodyPr/>
                    <a:lstStyle/>
                    <a:p>
                      <a:pPr>
                        <a:lnSpc>
                          <a:spcPct val="115000"/>
                        </a:lnSpc>
                        <a:spcAft>
                          <a:spcPts val="1000"/>
                        </a:spcAft>
                      </a:pPr>
                      <a:r>
                        <a:rPr lang="fi-FI" sz="900" dirty="0">
                          <a:effectLst/>
                        </a:rPr>
                        <a:t>Vähentää toiminnan ilmasto- ja ympäristövaikutuksia </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x</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dirty="0">
                          <a:effectLst/>
                        </a:rPr>
                        <a:t>x</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dirty="0">
                          <a:effectLst/>
                        </a:rPr>
                        <a:t>x</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dirty="0">
                          <a:effectLst/>
                        </a:rPr>
                        <a:t>x</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x</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x</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dirty="0">
                          <a:effectLst/>
                        </a:rPr>
                        <a:t>x</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extLst>
                  <a:ext uri="{0D108BD9-81ED-4DB2-BD59-A6C34878D82A}">
                    <a16:rowId xmlns:a16="http://schemas.microsoft.com/office/drawing/2014/main" val="2297904290"/>
                  </a:ext>
                </a:extLst>
              </a:tr>
              <a:tr h="149194">
                <a:tc>
                  <a:txBody>
                    <a:bodyPr/>
                    <a:lstStyle/>
                    <a:p>
                      <a:pPr>
                        <a:lnSpc>
                          <a:spcPct val="115000"/>
                        </a:lnSpc>
                        <a:spcAft>
                          <a:spcPts val="1000"/>
                        </a:spcAft>
                      </a:pPr>
                      <a:r>
                        <a:rPr lang="fi-FI" sz="900" dirty="0">
                          <a:effectLst/>
                        </a:rPr>
                        <a:t>Parantaa terveyttä ja turvallisuutta </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x</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dirty="0">
                          <a:effectLst/>
                        </a:rPr>
                        <a:t>x</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dirty="0">
                          <a:effectLst/>
                        </a:rPr>
                        <a:t> </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dirty="0">
                          <a:effectLst/>
                        </a:rPr>
                        <a:t> </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x</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dirty="0">
                          <a:effectLst/>
                        </a:rPr>
                        <a:t>x</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a:effectLst/>
                        </a:rPr>
                        <a:t> </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tc>
                <a:tc>
                  <a:txBody>
                    <a:bodyPr/>
                    <a:lstStyle/>
                    <a:p>
                      <a:pPr algn="ctr">
                        <a:lnSpc>
                          <a:spcPct val="115000"/>
                        </a:lnSpc>
                        <a:spcAft>
                          <a:spcPts val="1000"/>
                        </a:spcAft>
                      </a:pPr>
                      <a:r>
                        <a:rPr lang="fi-FI" sz="800" dirty="0">
                          <a:effectLst/>
                        </a:rPr>
                        <a:t> </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53902" marR="53902" marT="0" marB="0">
                    <a:solidFill>
                      <a:schemeClr val="accent1">
                        <a:lumMod val="60000"/>
                        <a:lumOff val="40000"/>
                      </a:schemeClr>
                    </a:solidFill>
                  </a:tcPr>
                </a:tc>
                <a:extLst>
                  <a:ext uri="{0D108BD9-81ED-4DB2-BD59-A6C34878D82A}">
                    <a16:rowId xmlns:a16="http://schemas.microsoft.com/office/drawing/2014/main" val="3849340151"/>
                  </a:ext>
                </a:extLst>
              </a:tr>
            </a:tbl>
          </a:graphicData>
        </a:graphic>
      </p:graphicFrame>
    </p:spTree>
    <p:extLst>
      <p:ext uri="{BB962C8B-B14F-4D97-AF65-F5344CB8AC3E}">
        <p14:creationId xmlns:p14="http://schemas.microsoft.com/office/powerpoint/2010/main" val="40212863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B5492BC-9D39-C09F-CC8A-FAEA95C7B55C}"/>
              </a:ext>
            </a:extLst>
          </p:cNvPr>
          <p:cNvSpPr>
            <a:spLocks noGrp="1"/>
          </p:cNvSpPr>
          <p:nvPr>
            <p:ph type="title"/>
          </p:nvPr>
        </p:nvSpPr>
        <p:spPr>
          <a:xfrm>
            <a:off x="837513" y="144477"/>
            <a:ext cx="11114202" cy="945515"/>
          </a:xfrm>
        </p:spPr>
        <p:txBody>
          <a:bodyPr>
            <a:normAutofit/>
          </a:bodyPr>
          <a:lstStyle/>
          <a:p>
            <a:r>
              <a:rPr lang="fi-FI" sz="2000" dirty="0"/>
              <a:t>Liite 3. 30 pisteen valintakriteerit</a:t>
            </a:r>
          </a:p>
        </p:txBody>
      </p:sp>
      <p:graphicFrame>
        <p:nvGraphicFramePr>
          <p:cNvPr id="6" name="Taulukko 5">
            <a:extLst>
              <a:ext uri="{FF2B5EF4-FFF2-40B4-BE49-F238E27FC236}">
                <a16:creationId xmlns:a16="http://schemas.microsoft.com/office/drawing/2014/main" id="{FAF0C9C9-9760-5C36-2428-57DB2C2F1EC3}"/>
              </a:ext>
            </a:extLst>
          </p:cNvPr>
          <p:cNvGraphicFramePr>
            <a:graphicFrameLocks noGrp="1"/>
          </p:cNvGraphicFramePr>
          <p:nvPr/>
        </p:nvGraphicFramePr>
        <p:xfrm>
          <a:off x="1588168" y="1528317"/>
          <a:ext cx="8054607" cy="4573656"/>
        </p:xfrm>
        <a:graphic>
          <a:graphicData uri="http://schemas.openxmlformats.org/drawingml/2006/table">
            <a:tbl>
              <a:tblPr firstRow="1" firstCol="1" bandRow="1">
                <a:tableStyleId>{5C22544A-7EE6-4342-B048-85BDC9FD1C3A}</a:tableStyleId>
              </a:tblPr>
              <a:tblGrid>
                <a:gridCol w="2842419">
                  <a:extLst>
                    <a:ext uri="{9D8B030D-6E8A-4147-A177-3AD203B41FA5}">
                      <a16:colId xmlns:a16="http://schemas.microsoft.com/office/drawing/2014/main" val="1765848404"/>
                    </a:ext>
                  </a:extLst>
                </a:gridCol>
                <a:gridCol w="434349">
                  <a:extLst>
                    <a:ext uri="{9D8B030D-6E8A-4147-A177-3AD203B41FA5}">
                      <a16:colId xmlns:a16="http://schemas.microsoft.com/office/drawing/2014/main" val="687583570"/>
                    </a:ext>
                  </a:extLst>
                </a:gridCol>
                <a:gridCol w="434349">
                  <a:extLst>
                    <a:ext uri="{9D8B030D-6E8A-4147-A177-3AD203B41FA5}">
                      <a16:colId xmlns:a16="http://schemas.microsoft.com/office/drawing/2014/main" val="2577983669"/>
                    </a:ext>
                  </a:extLst>
                </a:gridCol>
                <a:gridCol w="434349">
                  <a:extLst>
                    <a:ext uri="{9D8B030D-6E8A-4147-A177-3AD203B41FA5}">
                      <a16:colId xmlns:a16="http://schemas.microsoft.com/office/drawing/2014/main" val="1758327564"/>
                    </a:ext>
                  </a:extLst>
                </a:gridCol>
                <a:gridCol w="434349">
                  <a:extLst>
                    <a:ext uri="{9D8B030D-6E8A-4147-A177-3AD203B41FA5}">
                      <a16:colId xmlns:a16="http://schemas.microsoft.com/office/drawing/2014/main" val="3508561241"/>
                    </a:ext>
                  </a:extLst>
                </a:gridCol>
                <a:gridCol w="434349">
                  <a:extLst>
                    <a:ext uri="{9D8B030D-6E8A-4147-A177-3AD203B41FA5}">
                      <a16:colId xmlns:a16="http://schemas.microsoft.com/office/drawing/2014/main" val="3863619274"/>
                    </a:ext>
                  </a:extLst>
                </a:gridCol>
                <a:gridCol w="434349">
                  <a:extLst>
                    <a:ext uri="{9D8B030D-6E8A-4147-A177-3AD203B41FA5}">
                      <a16:colId xmlns:a16="http://schemas.microsoft.com/office/drawing/2014/main" val="2658740494"/>
                    </a:ext>
                  </a:extLst>
                </a:gridCol>
                <a:gridCol w="434349">
                  <a:extLst>
                    <a:ext uri="{9D8B030D-6E8A-4147-A177-3AD203B41FA5}">
                      <a16:colId xmlns:a16="http://schemas.microsoft.com/office/drawing/2014/main" val="3339674479"/>
                    </a:ext>
                  </a:extLst>
                </a:gridCol>
                <a:gridCol w="434349">
                  <a:extLst>
                    <a:ext uri="{9D8B030D-6E8A-4147-A177-3AD203B41FA5}">
                      <a16:colId xmlns:a16="http://schemas.microsoft.com/office/drawing/2014/main" val="2158331945"/>
                    </a:ext>
                  </a:extLst>
                </a:gridCol>
                <a:gridCol w="434349">
                  <a:extLst>
                    <a:ext uri="{9D8B030D-6E8A-4147-A177-3AD203B41FA5}">
                      <a16:colId xmlns:a16="http://schemas.microsoft.com/office/drawing/2014/main" val="335945799"/>
                    </a:ext>
                  </a:extLst>
                </a:gridCol>
                <a:gridCol w="434349">
                  <a:extLst>
                    <a:ext uri="{9D8B030D-6E8A-4147-A177-3AD203B41FA5}">
                      <a16:colId xmlns:a16="http://schemas.microsoft.com/office/drawing/2014/main" val="284406118"/>
                    </a:ext>
                  </a:extLst>
                </a:gridCol>
                <a:gridCol w="434349">
                  <a:extLst>
                    <a:ext uri="{9D8B030D-6E8A-4147-A177-3AD203B41FA5}">
                      <a16:colId xmlns:a16="http://schemas.microsoft.com/office/drawing/2014/main" val="1444933387"/>
                    </a:ext>
                  </a:extLst>
                </a:gridCol>
                <a:gridCol w="434349">
                  <a:extLst>
                    <a:ext uri="{9D8B030D-6E8A-4147-A177-3AD203B41FA5}">
                      <a16:colId xmlns:a16="http://schemas.microsoft.com/office/drawing/2014/main" val="118242254"/>
                    </a:ext>
                  </a:extLst>
                </a:gridCol>
              </a:tblGrid>
              <a:tr h="108881">
                <a:tc rowSpan="3">
                  <a:txBody>
                    <a:bodyPr/>
                    <a:lstStyle/>
                    <a:p>
                      <a:pPr algn="ctr">
                        <a:lnSpc>
                          <a:spcPct val="115000"/>
                        </a:lnSpc>
                        <a:spcAft>
                          <a:spcPts val="1000"/>
                        </a:spcAft>
                      </a:pPr>
                      <a:r>
                        <a:rPr lang="fi-FI" sz="600">
                          <a:effectLst/>
                        </a:rPr>
                        <a:t> </a:t>
                      </a:r>
                      <a:endParaRPr lang="fi-FI" sz="700">
                        <a:effectLst/>
                      </a:endParaRPr>
                    </a:p>
                    <a:p>
                      <a:pPr algn="ctr">
                        <a:lnSpc>
                          <a:spcPct val="115000"/>
                        </a:lnSpc>
                        <a:spcAft>
                          <a:spcPts val="1000"/>
                        </a:spcAft>
                      </a:pPr>
                      <a:r>
                        <a:rPr lang="fi-FI" sz="900">
                          <a:effectLst/>
                        </a:rPr>
                        <a:t>30 pisteen </a:t>
                      </a:r>
                      <a:endParaRPr lang="fi-FI" sz="700">
                        <a:effectLst/>
                      </a:endParaRPr>
                    </a:p>
                    <a:p>
                      <a:pPr algn="ctr">
                        <a:lnSpc>
                          <a:spcPct val="115000"/>
                        </a:lnSpc>
                        <a:spcAft>
                          <a:spcPts val="1000"/>
                        </a:spcAft>
                      </a:pPr>
                      <a:r>
                        <a:rPr lang="fi-FI" sz="900">
                          <a:effectLst/>
                        </a:rPr>
                        <a:t>valintakriteerit</a:t>
                      </a:r>
                      <a:endParaRPr lang="fi-FI" sz="7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gridSpan="12">
                  <a:txBody>
                    <a:bodyPr/>
                    <a:lstStyle/>
                    <a:p>
                      <a:pPr algn="ctr">
                        <a:lnSpc>
                          <a:spcPct val="115000"/>
                        </a:lnSpc>
                        <a:spcAft>
                          <a:spcPts val="1000"/>
                        </a:spcAft>
                      </a:pPr>
                      <a:r>
                        <a:rPr lang="fi-FI" sz="700">
                          <a:effectLst/>
                        </a:rPr>
                        <a:t>Toimenpiteet</a:t>
                      </a:r>
                      <a:endParaRPr lang="fi-FI" sz="7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a:p>
                  </a:txBody>
                  <a:tcPr/>
                </a:tc>
                <a:extLst>
                  <a:ext uri="{0D108BD9-81ED-4DB2-BD59-A6C34878D82A}">
                    <a16:rowId xmlns:a16="http://schemas.microsoft.com/office/drawing/2014/main" val="3584006860"/>
                  </a:ext>
                </a:extLst>
              </a:tr>
              <a:tr h="186570">
                <a:tc vMerge="1">
                  <a:txBody>
                    <a:bodyPr/>
                    <a:lstStyle/>
                    <a:p>
                      <a:endParaRPr lang="fi-FI"/>
                    </a:p>
                  </a:txBody>
                  <a:tcPr/>
                </a:tc>
                <a:tc gridSpan="4">
                  <a:txBody>
                    <a:bodyPr/>
                    <a:lstStyle/>
                    <a:p>
                      <a:pPr algn="ctr">
                        <a:lnSpc>
                          <a:spcPct val="115000"/>
                        </a:lnSpc>
                        <a:spcAft>
                          <a:spcPts val="1000"/>
                        </a:spcAft>
                      </a:pPr>
                      <a:r>
                        <a:rPr lang="fi-FI" sz="800" dirty="0">
                          <a:effectLst/>
                        </a:rPr>
                        <a:t>Kalastus</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hMerge="1">
                  <a:txBody>
                    <a:bodyPr/>
                    <a:lstStyle/>
                    <a:p>
                      <a:endParaRPr lang="fi-FI"/>
                    </a:p>
                  </a:txBody>
                  <a:tcPr/>
                </a:tc>
                <a:tc hMerge="1">
                  <a:txBody>
                    <a:bodyPr/>
                    <a:lstStyle/>
                    <a:p>
                      <a:endParaRPr lang="fi-FI"/>
                    </a:p>
                  </a:txBody>
                  <a:tcPr/>
                </a:tc>
                <a:tc hMerge="1">
                  <a:txBody>
                    <a:bodyPr/>
                    <a:lstStyle/>
                    <a:p>
                      <a:endParaRPr lang="fi-FI"/>
                    </a:p>
                  </a:txBody>
                  <a:tcPr/>
                </a:tc>
                <a:tc gridSpan="3">
                  <a:txBody>
                    <a:bodyPr/>
                    <a:lstStyle/>
                    <a:p>
                      <a:pPr algn="ctr">
                        <a:lnSpc>
                          <a:spcPct val="115000"/>
                        </a:lnSpc>
                        <a:spcAft>
                          <a:spcPts val="1000"/>
                        </a:spcAft>
                      </a:pPr>
                      <a:r>
                        <a:rPr lang="fi-FI" sz="800">
                          <a:effectLst/>
                        </a:rPr>
                        <a:t>Ympäristötoimet</a:t>
                      </a:r>
                      <a:endParaRPr lang="fi-FI" sz="9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hMerge="1">
                  <a:txBody>
                    <a:bodyPr/>
                    <a:lstStyle/>
                    <a:p>
                      <a:endParaRPr lang="fi-FI"/>
                    </a:p>
                  </a:txBody>
                  <a:tcPr/>
                </a:tc>
                <a:tc hMerge="1">
                  <a:txBody>
                    <a:bodyPr/>
                    <a:lstStyle/>
                    <a:p>
                      <a:endParaRPr lang="fi-FI"/>
                    </a:p>
                  </a:txBody>
                  <a:tcPr/>
                </a:tc>
                <a:tc gridSpan="2">
                  <a:txBody>
                    <a:bodyPr/>
                    <a:lstStyle/>
                    <a:p>
                      <a:pPr algn="ctr">
                        <a:lnSpc>
                          <a:spcPct val="115000"/>
                        </a:lnSpc>
                        <a:spcAft>
                          <a:spcPts val="1000"/>
                        </a:spcAft>
                      </a:pPr>
                      <a:r>
                        <a:rPr lang="fi-FI" sz="800" dirty="0">
                          <a:effectLst/>
                        </a:rPr>
                        <a:t>Vesiviljely</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hMerge="1">
                  <a:txBody>
                    <a:bodyPr/>
                    <a:lstStyle/>
                    <a:p>
                      <a:endParaRPr lang="fi-FI"/>
                    </a:p>
                  </a:txBody>
                  <a:tcPr/>
                </a:tc>
                <a:tc gridSpan="3">
                  <a:txBody>
                    <a:bodyPr/>
                    <a:lstStyle/>
                    <a:p>
                      <a:pPr algn="ctr">
                        <a:lnSpc>
                          <a:spcPct val="115000"/>
                        </a:lnSpc>
                        <a:spcAft>
                          <a:spcPts val="1000"/>
                        </a:spcAft>
                      </a:pPr>
                      <a:r>
                        <a:rPr lang="fi-FI" sz="800" dirty="0">
                          <a:effectLst/>
                        </a:rPr>
                        <a:t>Jalostus ja kauppa</a:t>
                      </a:r>
                      <a:endParaRPr lang="fi-FI" sz="900" dirty="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hMerge="1">
                  <a:txBody>
                    <a:bodyPr/>
                    <a:lstStyle/>
                    <a:p>
                      <a:endParaRPr lang="fi-FI"/>
                    </a:p>
                  </a:txBody>
                  <a:tcPr/>
                </a:tc>
                <a:tc hMerge="1">
                  <a:txBody>
                    <a:bodyPr/>
                    <a:lstStyle/>
                    <a:p>
                      <a:endParaRPr lang="fi-FI"/>
                    </a:p>
                  </a:txBody>
                  <a:tcPr/>
                </a:tc>
                <a:extLst>
                  <a:ext uri="{0D108BD9-81ED-4DB2-BD59-A6C34878D82A}">
                    <a16:rowId xmlns:a16="http://schemas.microsoft.com/office/drawing/2014/main" val="2042745713"/>
                  </a:ext>
                </a:extLst>
              </a:tr>
              <a:tr h="259980">
                <a:tc vMerge="1">
                  <a:txBody>
                    <a:bodyPr/>
                    <a:lstStyle/>
                    <a:p>
                      <a:endParaRPr lang="fi-FI"/>
                    </a:p>
                  </a:txBody>
                  <a:tcPr/>
                </a:tc>
                <a:tc>
                  <a:txBody>
                    <a:bodyPr/>
                    <a:lstStyle/>
                    <a:p>
                      <a:pPr>
                        <a:lnSpc>
                          <a:spcPct val="115000"/>
                        </a:lnSpc>
                        <a:spcAft>
                          <a:spcPts val="1000"/>
                        </a:spcAft>
                      </a:pPr>
                      <a:r>
                        <a:rPr lang="fi-FI" sz="700">
                          <a:effectLst/>
                        </a:rPr>
                        <a:t>1.1.1</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nSpc>
                          <a:spcPct val="115000"/>
                        </a:lnSpc>
                        <a:spcAft>
                          <a:spcPts val="1000"/>
                        </a:spcAft>
                      </a:pPr>
                      <a:r>
                        <a:rPr lang="fi-FI" sz="700">
                          <a:effectLst/>
                        </a:rPr>
                        <a:t>1.1.2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nSpc>
                          <a:spcPct val="115000"/>
                        </a:lnSpc>
                        <a:spcAft>
                          <a:spcPts val="1000"/>
                        </a:spcAft>
                      </a:pPr>
                      <a:r>
                        <a:rPr lang="fi-FI" sz="700">
                          <a:effectLst/>
                        </a:rPr>
                        <a:t>1.1.3</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nSpc>
                          <a:spcPct val="115000"/>
                        </a:lnSpc>
                        <a:spcAft>
                          <a:spcPts val="1000"/>
                        </a:spcAft>
                      </a:pPr>
                      <a:r>
                        <a:rPr lang="fi-FI" sz="700">
                          <a:effectLst/>
                        </a:rPr>
                        <a:t>1.2.1</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nSpc>
                          <a:spcPct val="115000"/>
                        </a:lnSpc>
                        <a:spcAft>
                          <a:spcPts val="1000"/>
                        </a:spcAft>
                      </a:pPr>
                      <a:r>
                        <a:rPr lang="fi-FI" sz="700">
                          <a:effectLst/>
                        </a:rPr>
                        <a:t>1.6.1</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nSpc>
                          <a:spcPct val="115000"/>
                        </a:lnSpc>
                        <a:spcAft>
                          <a:spcPts val="1000"/>
                        </a:spcAft>
                      </a:pPr>
                      <a:r>
                        <a:rPr lang="fi-FI" sz="700">
                          <a:effectLst/>
                        </a:rPr>
                        <a:t>1.6.2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nSpc>
                          <a:spcPct val="115000"/>
                        </a:lnSpc>
                        <a:spcAft>
                          <a:spcPts val="1000"/>
                        </a:spcAft>
                      </a:pPr>
                      <a:r>
                        <a:rPr lang="fi-FI" sz="700">
                          <a:effectLst/>
                        </a:rPr>
                        <a:t>1.6.3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nSpc>
                          <a:spcPct val="115000"/>
                        </a:lnSpc>
                        <a:spcAft>
                          <a:spcPts val="1000"/>
                        </a:spcAft>
                      </a:pPr>
                      <a:r>
                        <a:rPr lang="fi-FI" sz="700" dirty="0">
                          <a:effectLst/>
                        </a:rPr>
                        <a:t>2.1.1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nSpc>
                          <a:spcPct val="115000"/>
                        </a:lnSpc>
                        <a:spcAft>
                          <a:spcPts val="1000"/>
                        </a:spcAft>
                      </a:pPr>
                      <a:r>
                        <a:rPr lang="fi-FI" sz="700">
                          <a:effectLst/>
                        </a:rPr>
                        <a:t>2.1.2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nSpc>
                          <a:spcPct val="115000"/>
                        </a:lnSpc>
                        <a:spcAft>
                          <a:spcPts val="1000"/>
                        </a:spcAft>
                      </a:pPr>
                      <a:r>
                        <a:rPr lang="fi-FI" sz="700">
                          <a:effectLst/>
                        </a:rPr>
                        <a:t>2.2.1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nSpc>
                          <a:spcPct val="115000"/>
                        </a:lnSpc>
                        <a:spcAft>
                          <a:spcPts val="1000"/>
                        </a:spcAft>
                      </a:pPr>
                      <a:r>
                        <a:rPr lang="fi-FI" sz="700">
                          <a:effectLst/>
                        </a:rPr>
                        <a:t>2.2.2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nSpc>
                          <a:spcPct val="115000"/>
                        </a:lnSpc>
                        <a:spcAft>
                          <a:spcPts val="1000"/>
                        </a:spcAft>
                      </a:pPr>
                      <a:r>
                        <a:rPr lang="fi-FI" sz="700" dirty="0">
                          <a:effectLst/>
                        </a:rPr>
                        <a:t>2.2.3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extLst>
                  <a:ext uri="{0D108BD9-81ED-4DB2-BD59-A6C34878D82A}">
                    <a16:rowId xmlns:a16="http://schemas.microsoft.com/office/drawing/2014/main" val="1312178164"/>
                  </a:ext>
                </a:extLst>
              </a:tr>
              <a:tr h="423872">
                <a:tc>
                  <a:txBody>
                    <a:bodyPr/>
                    <a:lstStyle/>
                    <a:p>
                      <a:pPr>
                        <a:lnSpc>
                          <a:spcPct val="115000"/>
                        </a:lnSpc>
                        <a:spcAft>
                          <a:spcPts val="1000"/>
                        </a:spcAft>
                      </a:pPr>
                      <a:r>
                        <a:rPr lang="fi-FI" sz="900">
                          <a:effectLst/>
                        </a:rPr>
                        <a:t>Edistää kalatuotteiden laadun ja jäljitettävyyden parantamista</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x</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x</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x</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dirty="0">
                          <a:effectLst/>
                        </a:rPr>
                        <a:t> </a:t>
                      </a:r>
                      <a:endParaRPr lang="fi-FI" sz="800" dirty="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dirty="0">
                          <a:effectLst/>
                        </a:rPr>
                        <a:t>x</a:t>
                      </a:r>
                      <a:endParaRPr lang="fi-FI" sz="800" dirty="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x</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x</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x</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x</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extLst>
                  <a:ext uri="{0D108BD9-81ED-4DB2-BD59-A6C34878D82A}">
                    <a16:rowId xmlns:a16="http://schemas.microsoft.com/office/drawing/2014/main" val="2521663955"/>
                  </a:ext>
                </a:extLst>
              </a:tr>
              <a:tr h="315579">
                <a:tc>
                  <a:txBody>
                    <a:bodyPr/>
                    <a:lstStyle/>
                    <a:p>
                      <a:pPr>
                        <a:lnSpc>
                          <a:spcPct val="115000"/>
                        </a:lnSpc>
                        <a:spcAft>
                          <a:spcPts val="1000"/>
                        </a:spcAft>
                      </a:pPr>
                      <a:r>
                        <a:rPr lang="fi-FI" sz="900">
                          <a:effectLst/>
                        </a:rPr>
                        <a:t>Edistää ilmastonmuutokseen sopeutumista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x</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x</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x</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dirty="0">
                          <a:effectLst/>
                        </a:rPr>
                        <a:t>x</a:t>
                      </a:r>
                      <a:endParaRPr lang="fi-FI" sz="800" dirty="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x</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x</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x</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extLst>
                  <a:ext uri="{0D108BD9-81ED-4DB2-BD59-A6C34878D82A}">
                    <a16:rowId xmlns:a16="http://schemas.microsoft.com/office/drawing/2014/main" val="126724294"/>
                  </a:ext>
                </a:extLst>
              </a:tr>
              <a:tr h="315579">
                <a:tc>
                  <a:txBody>
                    <a:bodyPr/>
                    <a:lstStyle/>
                    <a:p>
                      <a:pPr>
                        <a:lnSpc>
                          <a:spcPct val="115000"/>
                        </a:lnSpc>
                        <a:spcAft>
                          <a:spcPts val="1000"/>
                        </a:spcAft>
                      </a:pPr>
                      <a:r>
                        <a:rPr lang="fi-FI" sz="900">
                          <a:effectLst/>
                        </a:rPr>
                        <a:t>Parantaa yritystoiminnan kannattavuutta   </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x</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x</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dirty="0">
                          <a:effectLst/>
                        </a:rPr>
                        <a:t> </a:t>
                      </a:r>
                      <a:endParaRPr lang="fi-FI" sz="800" dirty="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dirty="0">
                          <a:effectLst/>
                        </a:rPr>
                        <a:t>x</a:t>
                      </a:r>
                      <a:endParaRPr lang="fi-FI" sz="800" dirty="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x</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extLst>
                  <a:ext uri="{0D108BD9-81ED-4DB2-BD59-A6C34878D82A}">
                    <a16:rowId xmlns:a16="http://schemas.microsoft.com/office/drawing/2014/main" val="4233227987"/>
                  </a:ext>
                </a:extLst>
              </a:tr>
              <a:tr h="315579">
                <a:tc>
                  <a:txBody>
                    <a:bodyPr/>
                    <a:lstStyle/>
                    <a:p>
                      <a:pPr>
                        <a:lnSpc>
                          <a:spcPct val="115000"/>
                        </a:lnSpc>
                        <a:spcAft>
                          <a:spcPts val="1000"/>
                        </a:spcAft>
                      </a:pPr>
                      <a:r>
                        <a:rPr lang="fi-FI" sz="900">
                          <a:effectLst/>
                        </a:rPr>
                        <a:t>Edistää vajaasti hyödynnettyjen ja vieraslajien käyttöä</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x</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x</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x</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dirty="0">
                          <a:effectLst/>
                        </a:rPr>
                        <a:t> </a:t>
                      </a:r>
                      <a:endParaRPr lang="fi-FI" sz="800" dirty="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x</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dirty="0">
                          <a:effectLst/>
                        </a:rPr>
                        <a:t>x</a:t>
                      </a:r>
                      <a:endParaRPr lang="fi-FI" sz="800" dirty="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extLst>
                  <a:ext uri="{0D108BD9-81ED-4DB2-BD59-A6C34878D82A}">
                    <a16:rowId xmlns:a16="http://schemas.microsoft.com/office/drawing/2014/main" val="3003162371"/>
                  </a:ext>
                </a:extLst>
              </a:tr>
              <a:tr h="207286">
                <a:tc>
                  <a:txBody>
                    <a:bodyPr/>
                    <a:lstStyle/>
                    <a:p>
                      <a:pPr>
                        <a:lnSpc>
                          <a:spcPct val="115000"/>
                        </a:lnSpc>
                        <a:spcAft>
                          <a:spcPts val="1000"/>
                        </a:spcAft>
                      </a:pPr>
                      <a:r>
                        <a:rPr lang="fi-FI" sz="900" dirty="0">
                          <a:effectLst/>
                        </a:rPr>
                        <a:t>Vähentää ilmasto- ja ympäristövaikutuksia </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dirty="0">
                          <a:effectLst/>
                        </a:rPr>
                        <a:t> </a:t>
                      </a:r>
                      <a:endParaRPr lang="fi-FI" sz="800" dirty="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x</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extLst>
                  <a:ext uri="{0D108BD9-81ED-4DB2-BD59-A6C34878D82A}">
                    <a16:rowId xmlns:a16="http://schemas.microsoft.com/office/drawing/2014/main" val="3464372217"/>
                  </a:ext>
                </a:extLst>
              </a:tr>
              <a:tr h="315579">
                <a:tc>
                  <a:txBody>
                    <a:bodyPr/>
                    <a:lstStyle/>
                    <a:p>
                      <a:pPr>
                        <a:lnSpc>
                          <a:spcPct val="115000"/>
                        </a:lnSpc>
                        <a:spcAft>
                          <a:spcPts val="1000"/>
                        </a:spcAft>
                      </a:pPr>
                      <a:r>
                        <a:rPr lang="fi-FI" sz="900">
                          <a:effectLst/>
                        </a:rPr>
                        <a:t>Edistää elintarvikekäytön lisäämistä</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x</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x</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x</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dirty="0">
                          <a:effectLst/>
                        </a:rPr>
                        <a:t> </a:t>
                      </a:r>
                      <a:endParaRPr lang="fi-FI" sz="800" dirty="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dirty="0">
                          <a:effectLst/>
                        </a:rPr>
                        <a:t> </a:t>
                      </a:r>
                      <a:endParaRPr lang="fi-FI" sz="800" dirty="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x</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dirty="0">
                          <a:effectLst/>
                        </a:rPr>
                        <a:t>x</a:t>
                      </a:r>
                      <a:endParaRPr lang="fi-FI" sz="800" dirty="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extLst>
                  <a:ext uri="{0D108BD9-81ED-4DB2-BD59-A6C34878D82A}">
                    <a16:rowId xmlns:a16="http://schemas.microsoft.com/office/drawing/2014/main" val="1166041732"/>
                  </a:ext>
                </a:extLst>
              </a:tr>
              <a:tr h="207286">
                <a:tc>
                  <a:txBody>
                    <a:bodyPr/>
                    <a:lstStyle/>
                    <a:p>
                      <a:pPr>
                        <a:lnSpc>
                          <a:spcPct val="115000"/>
                        </a:lnSpc>
                        <a:spcAft>
                          <a:spcPts val="1000"/>
                        </a:spcAft>
                      </a:pPr>
                      <a:r>
                        <a:rPr lang="fi-FI" sz="900">
                          <a:effectLst/>
                        </a:rPr>
                        <a:t>Edistää sertifikaatin käyttöönottoa</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x</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x</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dirty="0">
                          <a:effectLst/>
                        </a:rPr>
                        <a:t> </a:t>
                      </a:r>
                      <a:endParaRPr lang="fi-FI" sz="800" dirty="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x</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extLst>
                  <a:ext uri="{0D108BD9-81ED-4DB2-BD59-A6C34878D82A}">
                    <a16:rowId xmlns:a16="http://schemas.microsoft.com/office/drawing/2014/main" val="463508699"/>
                  </a:ext>
                </a:extLst>
              </a:tr>
              <a:tr h="207286">
                <a:tc>
                  <a:txBody>
                    <a:bodyPr/>
                    <a:lstStyle/>
                    <a:p>
                      <a:pPr>
                        <a:lnSpc>
                          <a:spcPct val="115000"/>
                        </a:lnSpc>
                        <a:spcAft>
                          <a:spcPts val="1000"/>
                        </a:spcAft>
                      </a:pPr>
                      <a:r>
                        <a:rPr lang="fi-FI" sz="900">
                          <a:effectLst/>
                        </a:rPr>
                        <a:t>Liittyy osaamisen parantamiseen</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x</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x</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dirty="0">
                          <a:effectLst/>
                        </a:rPr>
                        <a:t> </a:t>
                      </a:r>
                      <a:endParaRPr lang="fi-FI" sz="800" dirty="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x</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extLst>
                  <a:ext uri="{0D108BD9-81ED-4DB2-BD59-A6C34878D82A}">
                    <a16:rowId xmlns:a16="http://schemas.microsoft.com/office/drawing/2014/main" val="1063538284"/>
                  </a:ext>
                </a:extLst>
              </a:tr>
              <a:tr h="207286">
                <a:tc>
                  <a:txBody>
                    <a:bodyPr/>
                    <a:lstStyle/>
                    <a:p>
                      <a:pPr>
                        <a:lnSpc>
                          <a:spcPct val="115000"/>
                        </a:lnSpc>
                        <a:spcAft>
                          <a:spcPts val="1000"/>
                        </a:spcAft>
                      </a:pPr>
                      <a:r>
                        <a:rPr lang="fi-FI" sz="900">
                          <a:effectLst/>
                        </a:rPr>
                        <a:t>Edistää sivuvirtojen arvon lisäämistä</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x</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x</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x</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extLst>
                  <a:ext uri="{0D108BD9-81ED-4DB2-BD59-A6C34878D82A}">
                    <a16:rowId xmlns:a16="http://schemas.microsoft.com/office/drawing/2014/main" val="3214511324"/>
                  </a:ext>
                </a:extLst>
              </a:tr>
              <a:tr h="207286">
                <a:tc>
                  <a:txBody>
                    <a:bodyPr/>
                    <a:lstStyle/>
                    <a:p>
                      <a:pPr>
                        <a:lnSpc>
                          <a:spcPct val="115000"/>
                        </a:lnSpc>
                        <a:spcAft>
                          <a:spcPts val="1000"/>
                        </a:spcAft>
                      </a:pPr>
                      <a:r>
                        <a:rPr lang="fi-FI" sz="900">
                          <a:effectLst/>
                        </a:rPr>
                        <a:t>Edistää kansainvälistymistä</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dirty="0">
                          <a:effectLst/>
                        </a:rPr>
                        <a:t> </a:t>
                      </a:r>
                      <a:endParaRPr lang="fi-FI" sz="800" dirty="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dirty="0">
                          <a:effectLst/>
                        </a:rPr>
                        <a:t> </a:t>
                      </a:r>
                      <a:endParaRPr lang="fi-FI" sz="800" dirty="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x</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x</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x</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extLst>
                  <a:ext uri="{0D108BD9-81ED-4DB2-BD59-A6C34878D82A}">
                    <a16:rowId xmlns:a16="http://schemas.microsoft.com/office/drawing/2014/main" val="310773884"/>
                  </a:ext>
                </a:extLst>
              </a:tr>
              <a:tr h="207286">
                <a:tc>
                  <a:txBody>
                    <a:bodyPr/>
                    <a:lstStyle/>
                    <a:p>
                      <a:pPr>
                        <a:lnSpc>
                          <a:spcPct val="115000"/>
                        </a:lnSpc>
                        <a:spcAft>
                          <a:spcPts val="1000"/>
                        </a:spcAft>
                      </a:pPr>
                      <a:r>
                        <a:rPr lang="fi-FI" sz="900">
                          <a:effectLst/>
                        </a:rPr>
                        <a:t>Tukee kalakantojen hyvää tilaa</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x</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x</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extLst>
                  <a:ext uri="{0D108BD9-81ED-4DB2-BD59-A6C34878D82A}">
                    <a16:rowId xmlns:a16="http://schemas.microsoft.com/office/drawing/2014/main" val="4015374259"/>
                  </a:ext>
                </a:extLst>
              </a:tr>
              <a:tr h="423872">
                <a:tc>
                  <a:txBody>
                    <a:bodyPr/>
                    <a:lstStyle/>
                    <a:p>
                      <a:pPr>
                        <a:lnSpc>
                          <a:spcPct val="115000"/>
                        </a:lnSpc>
                        <a:spcAft>
                          <a:spcPts val="1000"/>
                        </a:spcAft>
                      </a:pPr>
                      <a:r>
                        <a:rPr lang="fi-FI" sz="900">
                          <a:effectLst/>
                        </a:rPr>
                        <a:t>Edistää monimuotoisuutta, suojelua ja ennallistamista</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dirty="0">
                          <a:effectLst/>
                        </a:rPr>
                        <a:t> </a:t>
                      </a:r>
                      <a:endParaRPr lang="fi-FI" sz="800" dirty="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x</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x</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dirty="0">
                          <a:effectLst/>
                        </a:rPr>
                        <a:t> </a:t>
                      </a:r>
                      <a:endParaRPr lang="fi-FI" sz="800" dirty="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extLst>
                  <a:ext uri="{0D108BD9-81ED-4DB2-BD59-A6C34878D82A}">
                    <a16:rowId xmlns:a16="http://schemas.microsoft.com/office/drawing/2014/main" val="197293850"/>
                  </a:ext>
                </a:extLst>
              </a:tr>
              <a:tr h="98994">
                <a:tc>
                  <a:txBody>
                    <a:bodyPr/>
                    <a:lstStyle/>
                    <a:p>
                      <a:pPr>
                        <a:lnSpc>
                          <a:spcPct val="115000"/>
                        </a:lnSpc>
                        <a:spcAft>
                          <a:spcPts val="1000"/>
                        </a:spcAft>
                      </a:pPr>
                      <a:r>
                        <a:rPr lang="fi-FI" sz="900">
                          <a:effectLst/>
                        </a:rPr>
                        <a:t>Edistää luomuviljelyä</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x</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x</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extLst>
                  <a:ext uri="{0D108BD9-81ED-4DB2-BD59-A6C34878D82A}">
                    <a16:rowId xmlns:a16="http://schemas.microsoft.com/office/drawing/2014/main" val="4234323388"/>
                  </a:ext>
                </a:extLst>
              </a:tr>
              <a:tr h="207286">
                <a:tc>
                  <a:txBody>
                    <a:bodyPr/>
                    <a:lstStyle/>
                    <a:p>
                      <a:pPr>
                        <a:lnSpc>
                          <a:spcPct val="115000"/>
                        </a:lnSpc>
                        <a:spcAft>
                          <a:spcPts val="1000"/>
                        </a:spcAft>
                      </a:pPr>
                      <a:r>
                        <a:rPr lang="fi-FI" sz="900">
                          <a:effectLst/>
                        </a:rPr>
                        <a:t>Edistää uusien lajien viljelyä</a:t>
                      </a:r>
                      <a:endParaRPr lang="fi-FI" sz="10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dirty="0">
                          <a:effectLst/>
                        </a:rPr>
                        <a:t> </a:t>
                      </a:r>
                      <a:endParaRPr lang="fi-FI" sz="800" dirty="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x</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dirty="0">
                          <a:effectLst/>
                        </a:rPr>
                        <a:t>x</a:t>
                      </a:r>
                      <a:endParaRPr lang="fi-FI" sz="800" dirty="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extLst>
                  <a:ext uri="{0D108BD9-81ED-4DB2-BD59-A6C34878D82A}">
                    <a16:rowId xmlns:a16="http://schemas.microsoft.com/office/drawing/2014/main" val="816667997"/>
                  </a:ext>
                </a:extLst>
              </a:tr>
              <a:tr h="207286">
                <a:tc>
                  <a:txBody>
                    <a:bodyPr/>
                    <a:lstStyle/>
                    <a:p>
                      <a:pPr>
                        <a:lnSpc>
                          <a:spcPct val="115000"/>
                        </a:lnSpc>
                        <a:spcAft>
                          <a:spcPts val="1000"/>
                        </a:spcAft>
                      </a:pPr>
                      <a:r>
                        <a:rPr lang="fi-FI" sz="900" dirty="0">
                          <a:effectLst/>
                        </a:rPr>
                        <a:t>Edistää sisäistä ja ulkoista yhteistyötä</a:t>
                      </a:r>
                      <a:endParaRPr lang="fi-FI"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dirty="0">
                          <a:effectLst/>
                        </a:rPr>
                        <a:t> </a:t>
                      </a:r>
                      <a:endParaRPr lang="fi-FI" sz="800" dirty="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dirty="0">
                          <a:effectLst/>
                        </a:rPr>
                        <a:t> </a:t>
                      </a:r>
                      <a:endParaRPr lang="fi-FI" sz="800" dirty="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solidFill>
                      <a:schemeClr val="accent1">
                        <a:lumMod val="60000"/>
                        <a:lumOff val="40000"/>
                      </a:schemeClr>
                    </a:solidFill>
                  </a:tcPr>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a:effectLst/>
                        </a:rPr>
                        <a:t> </a:t>
                      </a:r>
                      <a:endParaRPr lang="fi-FI" sz="80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tc>
                  <a:txBody>
                    <a:bodyPr/>
                    <a:lstStyle/>
                    <a:p>
                      <a:pPr algn="ctr">
                        <a:lnSpc>
                          <a:spcPct val="115000"/>
                        </a:lnSpc>
                        <a:spcAft>
                          <a:spcPts val="1000"/>
                        </a:spcAft>
                      </a:pPr>
                      <a:r>
                        <a:rPr lang="fi-FI" sz="700" dirty="0">
                          <a:effectLst/>
                        </a:rPr>
                        <a:t>x</a:t>
                      </a:r>
                      <a:endParaRPr lang="fi-FI" sz="800" dirty="0">
                        <a:effectLst/>
                        <a:latin typeface="Segoe UI" panose="020B0502040204020203" pitchFamily="34" charset="0"/>
                        <a:ea typeface="Segoe UI" panose="020B0502040204020203" pitchFamily="34" charset="0"/>
                        <a:cs typeface="Times New Roman" panose="02020603050405020304" pitchFamily="18" charset="0"/>
                      </a:endParaRPr>
                    </a:p>
                  </a:txBody>
                  <a:tcPr marL="42375" marR="42375" marT="0" marB="0"/>
                </a:tc>
                <a:extLst>
                  <a:ext uri="{0D108BD9-81ED-4DB2-BD59-A6C34878D82A}">
                    <a16:rowId xmlns:a16="http://schemas.microsoft.com/office/drawing/2014/main" val="4211017363"/>
                  </a:ext>
                </a:extLst>
              </a:tr>
            </a:tbl>
          </a:graphicData>
        </a:graphic>
      </p:graphicFrame>
    </p:spTree>
    <p:extLst>
      <p:ext uri="{BB962C8B-B14F-4D97-AF65-F5344CB8AC3E}">
        <p14:creationId xmlns:p14="http://schemas.microsoft.com/office/powerpoint/2010/main" val="403414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1">
            <a:extLst>
              <a:ext uri="{FF2B5EF4-FFF2-40B4-BE49-F238E27FC236}">
                <a16:creationId xmlns:a16="http://schemas.microsoft.com/office/drawing/2014/main" id="{8AA40BF5-01B4-6BD9-BE6C-A571CE415C2C}"/>
              </a:ext>
            </a:extLst>
          </p:cNvPr>
          <p:cNvSpPr txBox="1">
            <a:spLocks/>
          </p:cNvSpPr>
          <p:nvPr/>
        </p:nvSpPr>
        <p:spPr>
          <a:xfrm>
            <a:off x="1039698" y="223798"/>
            <a:ext cx="11114202" cy="94551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1" kern="1200">
                <a:solidFill>
                  <a:schemeClr val="tx2"/>
                </a:solidFill>
                <a:latin typeface="+mj-lt"/>
                <a:ea typeface="+mj-ea"/>
                <a:cs typeface="+mj-cs"/>
              </a:defRPr>
            </a:lvl1pPr>
          </a:lstStyle>
          <a:p>
            <a:r>
              <a:rPr lang="fi-FI" dirty="0"/>
              <a:t>Raportin sisältö</a:t>
            </a:r>
            <a:endParaRPr lang="fi-FI" dirty="0">
              <a:solidFill>
                <a:schemeClr val="tx1">
                  <a:lumMod val="50000"/>
                  <a:lumOff val="50000"/>
                </a:schemeClr>
              </a:solidFill>
            </a:endParaRPr>
          </a:p>
        </p:txBody>
      </p:sp>
      <p:sp>
        <p:nvSpPr>
          <p:cNvPr id="5" name="Sisällön paikkamerkki 2">
            <a:extLst>
              <a:ext uri="{FF2B5EF4-FFF2-40B4-BE49-F238E27FC236}">
                <a16:creationId xmlns:a16="http://schemas.microsoft.com/office/drawing/2014/main" id="{0E524EDD-AA3B-B3C5-D27B-E3646DE60275}"/>
              </a:ext>
            </a:extLst>
          </p:cNvPr>
          <p:cNvSpPr txBox="1">
            <a:spLocks/>
          </p:cNvSpPr>
          <p:nvPr/>
        </p:nvSpPr>
        <p:spPr>
          <a:xfrm>
            <a:off x="925398" y="2122685"/>
            <a:ext cx="11114202" cy="4337805"/>
          </a:xfrm>
          <a:prstGeom prst="rect">
            <a:avLst/>
          </a:prstGeom>
        </p:spPr>
        <p:txBody>
          <a:bodyPr vert="horz" lIns="91440" tIns="45720" rIns="91440" bIns="45720" rtlCol="0">
            <a:normAutofit/>
          </a:bodyPr>
          <a:lstStyle>
            <a:lvl1pPr marL="0" indent="0" algn="l" defTabSz="914400" rtl="0" eaLnBrk="1" latinLnBrk="0" hangingPunct="1">
              <a:lnSpc>
                <a:spcPct val="100000"/>
              </a:lnSpc>
              <a:spcBef>
                <a:spcPts val="1000"/>
              </a:spcBef>
              <a:buFont typeface="Arial" panose="020B0604020202020204" pitchFamily="34" charset="0"/>
              <a:buNone/>
              <a:defRPr sz="20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r>
              <a:rPr lang="fi-FI" sz="3200" dirty="0">
                <a:solidFill>
                  <a:schemeClr val="tx1"/>
                </a:solidFill>
              </a:rPr>
              <a:t>Arvioinnin lähtökohdat, aineistot ja menetelmät</a:t>
            </a:r>
          </a:p>
          <a:p>
            <a:endParaRPr lang="fi-FI" sz="3000" dirty="0">
              <a:solidFill>
                <a:schemeClr val="tx1"/>
              </a:solidFill>
            </a:endParaRPr>
          </a:p>
          <a:p>
            <a:pPr marL="514350" indent="-514350">
              <a:buFont typeface="+mj-lt"/>
              <a:buAutoNum type="arabicPeriod" startAt="2"/>
            </a:pPr>
            <a:r>
              <a:rPr lang="fi-FI" sz="3200" dirty="0">
                <a:solidFill>
                  <a:schemeClr val="tx1"/>
                </a:solidFill>
              </a:rPr>
              <a:t>Valintakriteerien johdonmukaisuuden arviointi</a:t>
            </a:r>
          </a:p>
          <a:p>
            <a:endParaRPr lang="fi-FI" sz="3200" dirty="0">
              <a:solidFill>
                <a:schemeClr val="tx1"/>
              </a:solidFill>
            </a:endParaRPr>
          </a:p>
          <a:p>
            <a:r>
              <a:rPr lang="fi-FI" sz="3200" dirty="0">
                <a:solidFill>
                  <a:schemeClr val="tx1"/>
                </a:solidFill>
              </a:rPr>
              <a:t>3.  Johtopäätökset</a:t>
            </a:r>
          </a:p>
        </p:txBody>
      </p:sp>
      <p:sp>
        <p:nvSpPr>
          <p:cNvPr id="2" name="Tekstiruutu 1">
            <a:extLst>
              <a:ext uri="{FF2B5EF4-FFF2-40B4-BE49-F238E27FC236}">
                <a16:creationId xmlns:a16="http://schemas.microsoft.com/office/drawing/2014/main" id="{13E73AEF-690F-15C6-FD45-929D9415C12E}"/>
              </a:ext>
            </a:extLst>
          </p:cNvPr>
          <p:cNvSpPr txBox="1"/>
          <p:nvPr/>
        </p:nvSpPr>
        <p:spPr>
          <a:xfrm>
            <a:off x="1477848" y="4983898"/>
            <a:ext cx="10237902" cy="523220"/>
          </a:xfrm>
          <a:prstGeom prst="rect">
            <a:avLst/>
          </a:prstGeom>
          <a:noFill/>
        </p:spPr>
        <p:txBody>
          <a:bodyPr wrap="square" rtlCol="0">
            <a:spAutoFit/>
          </a:bodyPr>
          <a:lstStyle/>
          <a:p>
            <a:r>
              <a:rPr lang="fi-FI" sz="2800" dirty="0"/>
              <a:t> </a:t>
            </a:r>
          </a:p>
        </p:txBody>
      </p:sp>
    </p:spTree>
    <p:extLst>
      <p:ext uri="{BB962C8B-B14F-4D97-AF65-F5344CB8AC3E}">
        <p14:creationId xmlns:p14="http://schemas.microsoft.com/office/powerpoint/2010/main" val="11284476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0A918AE-8C9B-B58B-FF07-8E81D14E8235}"/>
              </a:ext>
            </a:extLst>
          </p:cNvPr>
          <p:cNvSpPr>
            <a:spLocks noGrp="1"/>
          </p:cNvSpPr>
          <p:nvPr>
            <p:ph type="title"/>
          </p:nvPr>
        </p:nvSpPr>
        <p:spPr/>
        <p:txBody>
          <a:bodyPr>
            <a:normAutofit/>
          </a:bodyPr>
          <a:lstStyle/>
          <a:p>
            <a:r>
              <a:rPr lang="fi-FI" sz="2000" dirty="0"/>
              <a:t>Liite 4. 10 pisteen valintakriteerit</a:t>
            </a:r>
          </a:p>
        </p:txBody>
      </p:sp>
      <p:graphicFrame>
        <p:nvGraphicFramePr>
          <p:cNvPr id="3" name="Taulukko 2">
            <a:extLst>
              <a:ext uri="{FF2B5EF4-FFF2-40B4-BE49-F238E27FC236}">
                <a16:creationId xmlns:a16="http://schemas.microsoft.com/office/drawing/2014/main" id="{92006390-BEA8-8698-1FC6-EECB7465AE31}"/>
              </a:ext>
            </a:extLst>
          </p:cNvPr>
          <p:cNvGraphicFramePr>
            <a:graphicFrameLocks noGrp="1"/>
          </p:cNvGraphicFramePr>
          <p:nvPr/>
        </p:nvGraphicFramePr>
        <p:xfrm>
          <a:off x="856210" y="2491338"/>
          <a:ext cx="9975275" cy="3530261"/>
        </p:xfrm>
        <a:graphic>
          <a:graphicData uri="http://schemas.openxmlformats.org/drawingml/2006/table">
            <a:tbl>
              <a:tblPr firstRow="1" firstCol="1" bandRow="1">
                <a:tableStyleId>{5C22544A-7EE6-4342-B048-85BDC9FD1C3A}</a:tableStyleId>
              </a:tblPr>
              <a:tblGrid>
                <a:gridCol w="3371467">
                  <a:extLst>
                    <a:ext uri="{9D8B030D-6E8A-4147-A177-3AD203B41FA5}">
                      <a16:colId xmlns:a16="http://schemas.microsoft.com/office/drawing/2014/main" val="1870337227"/>
                    </a:ext>
                  </a:extLst>
                </a:gridCol>
                <a:gridCol w="515192">
                  <a:extLst>
                    <a:ext uri="{9D8B030D-6E8A-4147-A177-3AD203B41FA5}">
                      <a16:colId xmlns:a16="http://schemas.microsoft.com/office/drawing/2014/main" val="2649641576"/>
                    </a:ext>
                  </a:extLst>
                </a:gridCol>
                <a:gridCol w="515192">
                  <a:extLst>
                    <a:ext uri="{9D8B030D-6E8A-4147-A177-3AD203B41FA5}">
                      <a16:colId xmlns:a16="http://schemas.microsoft.com/office/drawing/2014/main" val="1827188718"/>
                    </a:ext>
                  </a:extLst>
                </a:gridCol>
                <a:gridCol w="515192">
                  <a:extLst>
                    <a:ext uri="{9D8B030D-6E8A-4147-A177-3AD203B41FA5}">
                      <a16:colId xmlns:a16="http://schemas.microsoft.com/office/drawing/2014/main" val="1473191533"/>
                    </a:ext>
                  </a:extLst>
                </a:gridCol>
                <a:gridCol w="515192">
                  <a:extLst>
                    <a:ext uri="{9D8B030D-6E8A-4147-A177-3AD203B41FA5}">
                      <a16:colId xmlns:a16="http://schemas.microsoft.com/office/drawing/2014/main" val="4155492888"/>
                    </a:ext>
                  </a:extLst>
                </a:gridCol>
                <a:gridCol w="515192">
                  <a:extLst>
                    <a:ext uri="{9D8B030D-6E8A-4147-A177-3AD203B41FA5}">
                      <a16:colId xmlns:a16="http://schemas.microsoft.com/office/drawing/2014/main" val="2772515946"/>
                    </a:ext>
                  </a:extLst>
                </a:gridCol>
                <a:gridCol w="515192">
                  <a:extLst>
                    <a:ext uri="{9D8B030D-6E8A-4147-A177-3AD203B41FA5}">
                      <a16:colId xmlns:a16="http://schemas.microsoft.com/office/drawing/2014/main" val="4270817157"/>
                    </a:ext>
                  </a:extLst>
                </a:gridCol>
                <a:gridCol w="515192">
                  <a:extLst>
                    <a:ext uri="{9D8B030D-6E8A-4147-A177-3AD203B41FA5}">
                      <a16:colId xmlns:a16="http://schemas.microsoft.com/office/drawing/2014/main" val="1579279581"/>
                    </a:ext>
                  </a:extLst>
                </a:gridCol>
                <a:gridCol w="515192">
                  <a:extLst>
                    <a:ext uri="{9D8B030D-6E8A-4147-A177-3AD203B41FA5}">
                      <a16:colId xmlns:a16="http://schemas.microsoft.com/office/drawing/2014/main" val="2115163207"/>
                    </a:ext>
                  </a:extLst>
                </a:gridCol>
                <a:gridCol w="515192">
                  <a:extLst>
                    <a:ext uri="{9D8B030D-6E8A-4147-A177-3AD203B41FA5}">
                      <a16:colId xmlns:a16="http://schemas.microsoft.com/office/drawing/2014/main" val="3337594002"/>
                    </a:ext>
                  </a:extLst>
                </a:gridCol>
                <a:gridCol w="515192">
                  <a:extLst>
                    <a:ext uri="{9D8B030D-6E8A-4147-A177-3AD203B41FA5}">
                      <a16:colId xmlns:a16="http://schemas.microsoft.com/office/drawing/2014/main" val="2614179948"/>
                    </a:ext>
                  </a:extLst>
                </a:gridCol>
                <a:gridCol w="515192">
                  <a:extLst>
                    <a:ext uri="{9D8B030D-6E8A-4147-A177-3AD203B41FA5}">
                      <a16:colId xmlns:a16="http://schemas.microsoft.com/office/drawing/2014/main" val="447099377"/>
                    </a:ext>
                  </a:extLst>
                </a:gridCol>
                <a:gridCol w="515192">
                  <a:extLst>
                    <a:ext uri="{9D8B030D-6E8A-4147-A177-3AD203B41FA5}">
                      <a16:colId xmlns:a16="http://schemas.microsoft.com/office/drawing/2014/main" val="1867617508"/>
                    </a:ext>
                  </a:extLst>
                </a:gridCol>
                <a:gridCol w="210752">
                  <a:extLst>
                    <a:ext uri="{9D8B030D-6E8A-4147-A177-3AD203B41FA5}">
                      <a16:colId xmlns:a16="http://schemas.microsoft.com/office/drawing/2014/main" val="213025045"/>
                    </a:ext>
                  </a:extLst>
                </a:gridCol>
                <a:gridCol w="210752">
                  <a:extLst>
                    <a:ext uri="{9D8B030D-6E8A-4147-A177-3AD203B41FA5}">
                      <a16:colId xmlns:a16="http://schemas.microsoft.com/office/drawing/2014/main" val="3383044309"/>
                    </a:ext>
                  </a:extLst>
                </a:gridCol>
              </a:tblGrid>
              <a:tr h="250414">
                <a:tc rowSpan="3">
                  <a:txBody>
                    <a:bodyPr/>
                    <a:lstStyle/>
                    <a:p>
                      <a:pPr algn="ctr">
                        <a:lnSpc>
                          <a:spcPct val="115000"/>
                        </a:lnSpc>
                        <a:spcAft>
                          <a:spcPts val="1000"/>
                        </a:spcAft>
                      </a:pPr>
                      <a:r>
                        <a:rPr lang="fi-FI" sz="1000">
                          <a:effectLst/>
                        </a:rPr>
                        <a:t> </a:t>
                      </a:r>
                      <a:endParaRPr lang="fi-FI" sz="1100">
                        <a:effectLst/>
                      </a:endParaRPr>
                    </a:p>
                    <a:p>
                      <a:pPr algn="ctr">
                        <a:lnSpc>
                          <a:spcPct val="115000"/>
                        </a:lnSpc>
                        <a:spcAft>
                          <a:spcPts val="1000"/>
                        </a:spcAft>
                      </a:pPr>
                      <a:r>
                        <a:rPr lang="fi-FI" sz="1400">
                          <a:effectLst/>
                        </a:rPr>
                        <a:t>10 pisteen </a:t>
                      </a:r>
                      <a:endParaRPr lang="fi-FI" sz="1100">
                        <a:effectLst/>
                      </a:endParaRPr>
                    </a:p>
                    <a:p>
                      <a:pPr algn="ctr">
                        <a:lnSpc>
                          <a:spcPct val="115000"/>
                        </a:lnSpc>
                        <a:spcAft>
                          <a:spcPts val="1000"/>
                        </a:spcAft>
                      </a:pPr>
                      <a:r>
                        <a:rPr lang="fi-FI" sz="1400">
                          <a:effectLst/>
                        </a:rPr>
                        <a:t>valintakriteerit</a:t>
                      </a:r>
                      <a:endParaRPr lang="fi-FI" sz="11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gridSpan="13">
                  <a:txBody>
                    <a:bodyPr/>
                    <a:lstStyle/>
                    <a:p>
                      <a:pPr algn="ctr">
                        <a:lnSpc>
                          <a:spcPct val="115000"/>
                        </a:lnSpc>
                        <a:spcAft>
                          <a:spcPts val="1000"/>
                        </a:spcAft>
                      </a:pPr>
                      <a:r>
                        <a:rPr lang="fi-FI" sz="1100">
                          <a:effectLst/>
                        </a:rPr>
                        <a:t>Toimenpiteet</a:t>
                      </a:r>
                      <a:endParaRPr lang="fi-FI" sz="11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a:p>
                  </a:txBody>
                  <a:tcPr/>
                </a:tc>
                <a:tc>
                  <a:txBody>
                    <a:bodyPr/>
                    <a:lstStyle/>
                    <a:p>
                      <a:pPr>
                        <a:lnSpc>
                          <a:spcPct val="115000"/>
                        </a:lnSpc>
                        <a:spcAft>
                          <a:spcPts val="1000"/>
                        </a:spcAft>
                      </a:pPr>
                      <a:r>
                        <a:rPr lang="fi-FI" sz="1100">
                          <a:effectLst/>
                        </a:rPr>
                        <a:t> </a:t>
                      </a:r>
                      <a:endParaRPr lang="fi-FI" sz="1100">
                        <a:effectLst/>
                        <a:latin typeface="Segoe UI" panose="020B0502040204020203" pitchFamily="34" charset="0"/>
                        <a:ea typeface="Segoe UI" panose="020B0502040204020203"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161393069"/>
                  </a:ext>
                </a:extLst>
              </a:tr>
              <a:tr h="429086">
                <a:tc vMerge="1">
                  <a:txBody>
                    <a:bodyPr/>
                    <a:lstStyle/>
                    <a:p>
                      <a:endParaRPr lang="fi-FI"/>
                    </a:p>
                  </a:txBody>
                  <a:tcPr/>
                </a:tc>
                <a:tc gridSpan="5">
                  <a:txBody>
                    <a:bodyPr/>
                    <a:lstStyle/>
                    <a:p>
                      <a:pPr algn="ctr">
                        <a:lnSpc>
                          <a:spcPct val="115000"/>
                        </a:lnSpc>
                        <a:spcAft>
                          <a:spcPts val="1000"/>
                        </a:spcAft>
                      </a:pPr>
                      <a:r>
                        <a:rPr lang="fi-FI" sz="900" dirty="0">
                          <a:effectLst/>
                        </a:rPr>
                        <a:t>Kalastus</a:t>
                      </a:r>
                      <a:endParaRPr lang="fi-FI" sz="1100" dirty="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a:p>
                  </a:txBody>
                  <a:tcPr/>
                </a:tc>
                <a:tc gridSpan="3">
                  <a:txBody>
                    <a:bodyPr/>
                    <a:lstStyle/>
                    <a:p>
                      <a:pPr algn="ctr">
                        <a:lnSpc>
                          <a:spcPct val="115000"/>
                        </a:lnSpc>
                        <a:spcAft>
                          <a:spcPts val="1000"/>
                        </a:spcAft>
                      </a:pPr>
                      <a:r>
                        <a:rPr lang="fi-FI" sz="900" dirty="0">
                          <a:effectLst/>
                        </a:rPr>
                        <a:t>Ympäristötoimet</a:t>
                      </a:r>
                      <a:endParaRPr lang="fi-FI" sz="1100" dirty="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hMerge="1">
                  <a:txBody>
                    <a:bodyPr/>
                    <a:lstStyle/>
                    <a:p>
                      <a:endParaRPr lang="fi-FI"/>
                    </a:p>
                  </a:txBody>
                  <a:tcPr/>
                </a:tc>
                <a:tc hMerge="1">
                  <a:txBody>
                    <a:bodyPr/>
                    <a:lstStyle/>
                    <a:p>
                      <a:endParaRPr lang="fi-FI"/>
                    </a:p>
                  </a:txBody>
                  <a:tcPr/>
                </a:tc>
                <a:tc gridSpan="2">
                  <a:txBody>
                    <a:bodyPr/>
                    <a:lstStyle/>
                    <a:p>
                      <a:pPr algn="ctr">
                        <a:lnSpc>
                          <a:spcPct val="115000"/>
                        </a:lnSpc>
                        <a:spcAft>
                          <a:spcPts val="1000"/>
                        </a:spcAft>
                      </a:pPr>
                      <a:r>
                        <a:rPr lang="fi-FI" sz="900" dirty="0">
                          <a:effectLst/>
                        </a:rPr>
                        <a:t>Vesiviljely</a:t>
                      </a:r>
                      <a:endParaRPr lang="fi-FI" sz="1100" dirty="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hMerge="1">
                  <a:txBody>
                    <a:bodyPr/>
                    <a:lstStyle/>
                    <a:p>
                      <a:endParaRPr lang="fi-FI"/>
                    </a:p>
                  </a:txBody>
                  <a:tcPr/>
                </a:tc>
                <a:tc gridSpan="4">
                  <a:txBody>
                    <a:bodyPr/>
                    <a:lstStyle/>
                    <a:p>
                      <a:pPr algn="ctr">
                        <a:lnSpc>
                          <a:spcPct val="115000"/>
                        </a:lnSpc>
                        <a:spcAft>
                          <a:spcPts val="1000"/>
                        </a:spcAft>
                      </a:pPr>
                      <a:r>
                        <a:rPr lang="fi-FI" sz="900" dirty="0">
                          <a:effectLst/>
                        </a:rPr>
                        <a:t>Jalostus ja kauppa</a:t>
                      </a:r>
                      <a:endParaRPr lang="fi-FI" sz="1100" dirty="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hMerge="1">
                  <a:txBody>
                    <a:bodyPr/>
                    <a:lstStyle/>
                    <a:p>
                      <a:endParaRPr lang="fi-FI"/>
                    </a:p>
                  </a:txBody>
                  <a:tcPr/>
                </a:tc>
                <a:tc hMerge="1">
                  <a:txBody>
                    <a:bodyPr/>
                    <a:lstStyle/>
                    <a:p>
                      <a:endParaRPr lang="fi-FI"/>
                    </a:p>
                  </a:txBody>
                  <a:tcPr/>
                </a:tc>
                <a:tc hMerge="1">
                  <a:txBody>
                    <a:bodyPr/>
                    <a:lstStyle/>
                    <a:p>
                      <a:endParaRPr lang="fi-FI"/>
                    </a:p>
                  </a:txBody>
                  <a:tcPr/>
                </a:tc>
                <a:extLst>
                  <a:ext uri="{0D108BD9-81ED-4DB2-BD59-A6C34878D82A}">
                    <a16:rowId xmlns:a16="http://schemas.microsoft.com/office/drawing/2014/main" val="2441578048"/>
                  </a:ext>
                </a:extLst>
              </a:tr>
              <a:tr h="597923">
                <a:tc vMerge="1">
                  <a:txBody>
                    <a:bodyPr/>
                    <a:lstStyle/>
                    <a:p>
                      <a:endParaRPr lang="fi-FI"/>
                    </a:p>
                  </a:txBody>
                  <a:tcPr/>
                </a:tc>
                <a:tc>
                  <a:txBody>
                    <a:bodyPr/>
                    <a:lstStyle/>
                    <a:p>
                      <a:pPr>
                        <a:lnSpc>
                          <a:spcPct val="115000"/>
                        </a:lnSpc>
                        <a:spcAft>
                          <a:spcPts val="1000"/>
                        </a:spcAft>
                      </a:pPr>
                      <a:r>
                        <a:rPr lang="fi-FI" sz="800">
                          <a:effectLst/>
                        </a:rPr>
                        <a:t>1.1.1</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fi-FI" sz="800">
                          <a:effectLst/>
                        </a:rPr>
                        <a:t>1.1.2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fi-FI" sz="800">
                          <a:effectLst/>
                        </a:rPr>
                        <a:t>1.1.3</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fi-FI" sz="800">
                          <a:effectLst/>
                        </a:rPr>
                        <a:t>1.2.1</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fi-FI" sz="800">
                          <a:effectLst/>
                        </a:rPr>
                        <a:t>1.3.1</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fi-FI" sz="800">
                          <a:effectLst/>
                        </a:rPr>
                        <a:t>1.6.1</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fi-FI" sz="800">
                          <a:effectLst/>
                        </a:rPr>
                        <a:t>1.6.2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fi-FI" sz="800">
                          <a:effectLst/>
                        </a:rPr>
                        <a:t>1.6.3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fi-FI" sz="800">
                          <a:effectLst/>
                        </a:rPr>
                        <a:t>2.1.1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fi-FI" sz="800">
                          <a:effectLst/>
                        </a:rPr>
                        <a:t>2.1.2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fi-FI" sz="800">
                          <a:effectLst/>
                        </a:rPr>
                        <a:t>2.2.1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fi-FI" sz="800">
                          <a:effectLst/>
                        </a:rPr>
                        <a:t>2.2.2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gridSpan="2">
                  <a:txBody>
                    <a:bodyPr/>
                    <a:lstStyle/>
                    <a:p>
                      <a:pPr>
                        <a:lnSpc>
                          <a:spcPct val="115000"/>
                        </a:lnSpc>
                        <a:spcAft>
                          <a:spcPts val="1000"/>
                        </a:spcAft>
                      </a:pPr>
                      <a:r>
                        <a:rPr lang="fi-FI" sz="800">
                          <a:effectLst/>
                        </a:rPr>
                        <a:t>2.2.3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hMerge="1">
                  <a:txBody>
                    <a:bodyPr/>
                    <a:lstStyle/>
                    <a:p>
                      <a:endParaRPr lang="fi-FI"/>
                    </a:p>
                  </a:txBody>
                  <a:tcPr/>
                </a:tc>
                <a:extLst>
                  <a:ext uri="{0D108BD9-81ED-4DB2-BD59-A6C34878D82A}">
                    <a16:rowId xmlns:a16="http://schemas.microsoft.com/office/drawing/2014/main" val="2941404599"/>
                  </a:ext>
                </a:extLst>
              </a:tr>
              <a:tr h="321976">
                <a:tc>
                  <a:txBody>
                    <a:bodyPr/>
                    <a:lstStyle/>
                    <a:p>
                      <a:pPr>
                        <a:lnSpc>
                          <a:spcPct val="115000"/>
                        </a:lnSpc>
                        <a:spcAft>
                          <a:spcPts val="1000"/>
                        </a:spcAft>
                      </a:pPr>
                      <a:r>
                        <a:rPr lang="fi-FI" sz="1000" dirty="0">
                          <a:effectLst/>
                        </a:rPr>
                        <a:t>Edistää uusia teknologioita ja toimintatapoja</a:t>
                      </a:r>
                      <a:endParaRPr lang="fi-FI" sz="1100" dirty="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x</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x</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x</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x</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x</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x</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x</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x</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x</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x</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x</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x</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gridSpan="2">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hMerge="1">
                  <a:txBody>
                    <a:bodyPr/>
                    <a:lstStyle/>
                    <a:p>
                      <a:endParaRPr lang="fi-FI"/>
                    </a:p>
                  </a:txBody>
                  <a:tcPr/>
                </a:tc>
                <a:extLst>
                  <a:ext uri="{0D108BD9-81ED-4DB2-BD59-A6C34878D82A}">
                    <a16:rowId xmlns:a16="http://schemas.microsoft.com/office/drawing/2014/main" val="3697034121"/>
                  </a:ext>
                </a:extLst>
              </a:tr>
              <a:tr h="227674">
                <a:tc>
                  <a:txBody>
                    <a:bodyPr/>
                    <a:lstStyle/>
                    <a:p>
                      <a:pPr>
                        <a:lnSpc>
                          <a:spcPct val="115000"/>
                        </a:lnSpc>
                        <a:spcAft>
                          <a:spcPts val="1000"/>
                        </a:spcAft>
                      </a:pPr>
                      <a:r>
                        <a:rPr lang="fi-FI" sz="1000">
                          <a:effectLst/>
                        </a:rPr>
                        <a:t>Yhteistyö tutkimuslaitoksen kanssa </a:t>
                      </a:r>
                      <a:endParaRPr lang="fi-FI" sz="11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x</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x</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x</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x</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x</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x</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x</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x</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x</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gridSpan="2">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hMerge="1">
                  <a:txBody>
                    <a:bodyPr/>
                    <a:lstStyle/>
                    <a:p>
                      <a:endParaRPr lang="fi-FI"/>
                    </a:p>
                  </a:txBody>
                  <a:tcPr/>
                </a:tc>
                <a:extLst>
                  <a:ext uri="{0D108BD9-81ED-4DB2-BD59-A6C34878D82A}">
                    <a16:rowId xmlns:a16="http://schemas.microsoft.com/office/drawing/2014/main" val="317184752"/>
                  </a:ext>
                </a:extLst>
              </a:tr>
              <a:tr h="227674">
                <a:tc>
                  <a:txBody>
                    <a:bodyPr/>
                    <a:lstStyle/>
                    <a:p>
                      <a:pPr>
                        <a:lnSpc>
                          <a:spcPct val="115000"/>
                        </a:lnSpc>
                        <a:spcAft>
                          <a:spcPts val="1000"/>
                        </a:spcAft>
                      </a:pPr>
                      <a:r>
                        <a:rPr lang="fi-FI" sz="1000">
                          <a:effectLst/>
                        </a:rPr>
                        <a:t>Tukee EU:n Itämeren strategiaa      </a:t>
                      </a:r>
                      <a:endParaRPr lang="fi-FI" sz="11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x</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x</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x</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x</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gridSpan="2">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hMerge="1">
                  <a:txBody>
                    <a:bodyPr/>
                    <a:lstStyle/>
                    <a:p>
                      <a:endParaRPr lang="fi-FI"/>
                    </a:p>
                  </a:txBody>
                  <a:tcPr/>
                </a:tc>
                <a:extLst>
                  <a:ext uri="{0D108BD9-81ED-4DB2-BD59-A6C34878D82A}">
                    <a16:rowId xmlns:a16="http://schemas.microsoft.com/office/drawing/2014/main" val="3423721477"/>
                  </a:ext>
                </a:extLst>
              </a:tr>
              <a:tr h="315758">
                <a:tc>
                  <a:txBody>
                    <a:bodyPr/>
                    <a:lstStyle/>
                    <a:p>
                      <a:pPr>
                        <a:lnSpc>
                          <a:spcPct val="115000"/>
                        </a:lnSpc>
                        <a:spcAft>
                          <a:spcPts val="1000"/>
                        </a:spcAft>
                      </a:pPr>
                      <a:r>
                        <a:rPr lang="fi-FI" sz="1000">
                          <a:effectLst/>
                        </a:rPr>
                        <a:t>Edistää kalastajien välistä yhteistyötä</a:t>
                      </a:r>
                      <a:endParaRPr lang="fi-FI" sz="11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x</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x</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x</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x</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dirty="0">
                          <a:effectLst/>
                        </a:rPr>
                        <a:t> </a:t>
                      </a:r>
                      <a:endParaRPr lang="fi-FI" sz="1200" dirty="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x</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gridSpan="2">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hMerge="1">
                  <a:txBody>
                    <a:bodyPr/>
                    <a:lstStyle/>
                    <a:p>
                      <a:endParaRPr lang="fi-FI"/>
                    </a:p>
                  </a:txBody>
                  <a:tcPr/>
                </a:tc>
                <a:extLst>
                  <a:ext uri="{0D108BD9-81ED-4DB2-BD59-A6C34878D82A}">
                    <a16:rowId xmlns:a16="http://schemas.microsoft.com/office/drawing/2014/main" val="3046190439"/>
                  </a:ext>
                </a:extLst>
              </a:tr>
              <a:tr h="227674">
                <a:tc>
                  <a:txBody>
                    <a:bodyPr/>
                    <a:lstStyle/>
                    <a:p>
                      <a:pPr>
                        <a:lnSpc>
                          <a:spcPct val="115000"/>
                        </a:lnSpc>
                        <a:spcAft>
                          <a:spcPts val="1000"/>
                        </a:spcAft>
                      </a:pPr>
                      <a:r>
                        <a:rPr lang="fi-FI" sz="1000">
                          <a:effectLst/>
                        </a:rPr>
                        <a:t>Edistää toimialan vuoropuhelua </a:t>
                      </a:r>
                      <a:endParaRPr lang="fi-FI" sz="11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x</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x</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gridSpan="2">
                  <a:txBody>
                    <a:bodyPr/>
                    <a:lstStyle/>
                    <a:p>
                      <a:pPr algn="ctr">
                        <a:lnSpc>
                          <a:spcPct val="115000"/>
                        </a:lnSpc>
                        <a:spcAft>
                          <a:spcPts val="1000"/>
                        </a:spcAft>
                      </a:pPr>
                      <a:r>
                        <a:rPr lang="fi-FI" sz="1050">
                          <a:effectLst/>
                        </a:rPr>
                        <a:t>x</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hMerge="1">
                  <a:txBody>
                    <a:bodyPr/>
                    <a:lstStyle/>
                    <a:p>
                      <a:endParaRPr lang="fi-FI"/>
                    </a:p>
                  </a:txBody>
                  <a:tcPr/>
                </a:tc>
                <a:extLst>
                  <a:ext uri="{0D108BD9-81ED-4DB2-BD59-A6C34878D82A}">
                    <a16:rowId xmlns:a16="http://schemas.microsoft.com/office/drawing/2014/main" val="1134510588"/>
                  </a:ext>
                </a:extLst>
              </a:tr>
              <a:tr h="227674">
                <a:tc>
                  <a:txBody>
                    <a:bodyPr/>
                    <a:lstStyle/>
                    <a:p>
                      <a:pPr>
                        <a:lnSpc>
                          <a:spcPct val="115000"/>
                        </a:lnSpc>
                        <a:spcAft>
                          <a:spcPts val="1000"/>
                        </a:spcAft>
                      </a:pPr>
                      <a:r>
                        <a:rPr lang="fi-FI" sz="1000">
                          <a:effectLst/>
                        </a:rPr>
                        <a:t>Aloittavat kalastajat</a:t>
                      </a:r>
                      <a:endParaRPr lang="fi-FI" sz="11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x</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x</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gridSpan="2">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hMerge="1">
                  <a:txBody>
                    <a:bodyPr/>
                    <a:lstStyle/>
                    <a:p>
                      <a:endParaRPr lang="fi-FI"/>
                    </a:p>
                  </a:txBody>
                  <a:tcPr/>
                </a:tc>
                <a:extLst>
                  <a:ext uri="{0D108BD9-81ED-4DB2-BD59-A6C34878D82A}">
                    <a16:rowId xmlns:a16="http://schemas.microsoft.com/office/drawing/2014/main" val="1405898021"/>
                  </a:ext>
                </a:extLst>
              </a:tr>
              <a:tr h="227674">
                <a:tc>
                  <a:txBody>
                    <a:bodyPr/>
                    <a:lstStyle/>
                    <a:p>
                      <a:pPr>
                        <a:lnSpc>
                          <a:spcPct val="115000"/>
                        </a:lnSpc>
                        <a:spcAft>
                          <a:spcPts val="1000"/>
                        </a:spcAft>
                      </a:pPr>
                      <a:r>
                        <a:rPr lang="fi-FI" sz="1000">
                          <a:effectLst/>
                        </a:rPr>
                        <a:t>Edistää terveyttä ja turvallisuutta </a:t>
                      </a:r>
                      <a:endParaRPr lang="fi-FI" sz="11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x</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gridSpan="2">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hMerge="1">
                  <a:txBody>
                    <a:bodyPr/>
                    <a:lstStyle/>
                    <a:p>
                      <a:endParaRPr lang="fi-FI"/>
                    </a:p>
                  </a:txBody>
                  <a:tcPr/>
                </a:tc>
                <a:extLst>
                  <a:ext uri="{0D108BD9-81ED-4DB2-BD59-A6C34878D82A}">
                    <a16:rowId xmlns:a16="http://schemas.microsoft.com/office/drawing/2014/main" val="1093515980"/>
                  </a:ext>
                </a:extLst>
              </a:tr>
              <a:tr h="476734">
                <a:tc>
                  <a:txBody>
                    <a:bodyPr/>
                    <a:lstStyle/>
                    <a:p>
                      <a:pPr>
                        <a:lnSpc>
                          <a:spcPct val="115000"/>
                        </a:lnSpc>
                        <a:spcAft>
                          <a:spcPts val="1000"/>
                        </a:spcAft>
                      </a:pPr>
                      <a:r>
                        <a:rPr lang="fi-FI" sz="1000" dirty="0">
                          <a:effectLst/>
                        </a:rPr>
                        <a:t>Liittyy pienimuotoiseen rannikko- ja sisävesikalastukseen</a:t>
                      </a:r>
                      <a:endParaRPr lang="fi-FI" sz="1100" dirty="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x</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x</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x</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dirty="0">
                          <a:effectLst/>
                        </a:rPr>
                        <a:t> </a:t>
                      </a:r>
                      <a:endParaRPr lang="fi-FI" sz="1200" dirty="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i-FI" sz="1050">
                          <a:effectLst/>
                        </a:rPr>
                        <a:t> </a:t>
                      </a:r>
                      <a:endParaRPr lang="fi-FI" sz="120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gridSpan="2">
                  <a:txBody>
                    <a:bodyPr/>
                    <a:lstStyle/>
                    <a:p>
                      <a:pPr algn="ctr">
                        <a:lnSpc>
                          <a:spcPct val="115000"/>
                        </a:lnSpc>
                        <a:spcAft>
                          <a:spcPts val="1000"/>
                        </a:spcAft>
                      </a:pPr>
                      <a:r>
                        <a:rPr lang="fi-FI" sz="1050" dirty="0">
                          <a:effectLst/>
                        </a:rPr>
                        <a:t> </a:t>
                      </a:r>
                      <a:endParaRPr lang="fi-FI" sz="1200" dirty="0">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tc>
                <a:tc hMerge="1">
                  <a:txBody>
                    <a:bodyPr/>
                    <a:lstStyle/>
                    <a:p>
                      <a:endParaRPr lang="fi-FI"/>
                    </a:p>
                  </a:txBody>
                  <a:tcPr/>
                </a:tc>
                <a:extLst>
                  <a:ext uri="{0D108BD9-81ED-4DB2-BD59-A6C34878D82A}">
                    <a16:rowId xmlns:a16="http://schemas.microsoft.com/office/drawing/2014/main" val="3025986638"/>
                  </a:ext>
                </a:extLst>
              </a:tr>
            </a:tbl>
          </a:graphicData>
        </a:graphic>
      </p:graphicFrame>
    </p:spTree>
    <p:extLst>
      <p:ext uri="{BB962C8B-B14F-4D97-AF65-F5344CB8AC3E}">
        <p14:creationId xmlns:p14="http://schemas.microsoft.com/office/powerpoint/2010/main" val="33907577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Kuvan paikkamerkki 7" descr="Kuva, joka sisältää kohteen henkilö, vaate, Ihmisen kasvot, mies&#10;&#10;Kuvaus luotu automaattisesti">
            <a:extLst>
              <a:ext uri="{FF2B5EF4-FFF2-40B4-BE49-F238E27FC236}">
                <a16:creationId xmlns:a16="http://schemas.microsoft.com/office/drawing/2014/main" id="{E5241957-F500-D820-24DF-FD9AC9A6D12E}"/>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3048" r="3048"/>
          <a:stretch>
            <a:fillRect/>
          </a:stretch>
        </p:blipFill>
        <p:spPr/>
      </p:pic>
    </p:spTree>
    <p:extLst>
      <p:ext uri="{BB962C8B-B14F-4D97-AF65-F5344CB8AC3E}">
        <p14:creationId xmlns:p14="http://schemas.microsoft.com/office/powerpoint/2010/main" val="1086945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CD38236-9A53-3119-5CEB-6E073811E12B}"/>
              </a:ext>
            </a:extLst>
          </p:cNvPr>
          <p:cNvSpPr>
            <a:spLocks noGrp="1"/>
          </p:cNvSpPr>
          <p:nvPr>
            <p:ph type="ctrTitle"/>
          </p:nvPr>
        </p:nvSpPr>
        <p:spPr>
          <a:xfrm>
            <a:off x="713264" y="2127632"/>
            <a:ext cx="4268311" cy="2903494"/>
          </a:xfrm>
        </p:spPr>
        <p:txBody>
          <a:bodyPr/>
          <a:lstStyle/>
          <a:p>
            <a:r>
              <a:rPr lang="fi-FI" dirty="0"/>
              <a:t>Arvioinnin lähtökohdat,</a:t>
            </a:r>
            <a:br>
              <a:rPr lang="fi-FI" dirty="0"/>
            </a:br>
            <a:r>
              <a:rPr lang="fi-FI" dirty="0"/>
              <a:t>arviointiaineisto ja -menetelmät</a:t>
            </a:r>
          </a:p>
        </p:txBody>
      </p:sp>
      <p:pic>
        <p:nvPicPr>
          <p:cNvPr id="6" name="Kuvan paikkamerkki 5" descr="Kuva, joka sisältää kohteen vaate, henkilö, tietokone, Ihmisen kasvot&#10;&#10;Kuvaus luotu automaattisesti">
            <a:extLst>
              <a:ext uri="{FF2B5EF4-FFF2-40B4-BE49-F238E27FC236}">
                <a16:creationId xmlns:a16="http://schemas.microsoft.com/office/drawing/2014/main" id="{9F9063C4-C319-E22A-1657-1D4281CB02BD}"/>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3048" r="3048"/>
          <a:stretch>
            <a:fillRect/>
          </a:stretch>
        </p:blipFill>
        <p:spPr>
          <a:xfrm>
            <a:off x="5746750" y="-12700"/>
            <a:ext cx="6456363" cy="6875463"/>
          </a:xfrm>
        </p:spPr>
      </p:pic>
    </p:spTree>
    <p:extLst>
      <p:ext uri="{BB962C8B-B14F-4D97-AF65-F5344CB8AC3E}">
        <p14:creationId xmlns:p14="http://schemas.microsoft.com/office/powerpoint/2010/main" val="134894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BBB4EBE-AC44-A369-20FB-0AE433628240}"/>
              </a:ext>
            </a:extLst>
          </p:cNvPr>
          <p:cNvSpPr>
            <a:spLocks noGrp="1"/>
          </p:cNvSpPr>
          <p:nvPr>
            <p:ph type="title"/>
          </p:nvPr>
        </p:nvSpPr>
        <p:spPr/>
        <p:txBody>
          <a:bodyPr>
            <a:normAutofit/>
          </a:bodyPr>
          <a:lstStyle/>
          <a:p>
            <a:r>
              <a:rPr lang="fi-FI" dirty="0">
                <a:solidFill>
                  <a:schemeClr val="tx1"/>
                </a:solidFill>
              </a:rPr>
              <a:t>Suomen EMKVR-ohjelman l</a:t>
            </a:r>
            <a:r>
              <a:rPr lang="fi-FI" sz="3200" dirty="0">
                <a:solidFill>
                  <a:schemeClr val="tx1"/>
                </a:solidFill>
              </a:rPr>
              <a:t>ähtökohdat</a:t>
            </a:r>
            <a:endParaRPr lang="fi-FI" dirty="0"/>
          </a:p>
        </p:txBody>
      </p:sp>
      <p:sp>
        <p:nvSpPr>
          <p:cNvPr id="3" name="Sisällön paikkamerkki 2">
            <a:extLst>
              <a:ext uri="{FF2B5EF4-FFF2-40B4-BE49-F238E27FC236}">
                <a16:creationId xmlns:a16="http://schemas.microsoft.com/office/drawing/2014/main" id="{BBB3535D-F284-BCFE-193D-6FC3DA602D26}"/>
              </a:ext>
            </a:extLst>
          </p:cNvPr>
          <p:cNvSpPr>
            <a:spLocks noGrp="1"/>
          </p:cNvSpPr>
          <p:nvPr>
            <p:ph idx="1"/>
          </p:nvPr>
        </p:nvSpPr>
        <p:spPr>
          <a:xfrm>
            <a:off x="499620" y="1666754"/>
            <a:ext cx="11349479" cy="4337805"/>
          </a:xfrm>
        </p:spPr>
        <p:txBody>
          <a:bodyPr>
            <a:normAutofit/>
          </a:bodyPr>
          <a:lstStyle/>
          <a:p>
            <a:pPr algn="just"/>
            <a:r>
              <a:rPr lang="fi-FI" dirty="0"/>
              <a:t>Kotimaisen kalan edistämisohjelma ohjasi EMKVR-ohjelman valmistelua. Edistämisohjelma asettaa kansalliset tavoitteet kalan kulutuksen kasvulle ja kotimaisen kalan käytön lisäämiselle. Sen strategiset valinnat ovat kuluttaja- ja markkinalähtöisyyden vahvistaminen, uudistuminen kasvun vauhdittajana ja alkutuotannon edellytysten parantaminen</a:t>
            </a:r>
          </a:p>
          <a:p>
            <a:pPr algn="just"/>
            <a:endParaRPr lang="fi-FI" b="1" dirty="0"/>
          </a:p>
          <a:p>
            <a:pPr algn="just"/>
            <a:r>
              <a:rPr lang="fi-FI" dirty="0"/>
              <a:t>EMKVR-ohjelman keskeiset tavoitteet ovat   1) kalatalousalan kestävän kasvun tukeminen,              2) alkutuotannon edellytysten turvaaminen, 3) uudistumisen ja innovaatioiden vauhdittaminen sekä 4) ympäristökysymysten yhä parempi huomioiminen. </a:t>
            </a:r>
          </a:p>
          <a:p>
            <a:pPr algn="just"/>
            <a:endParaRPr lang="fi-FI" dirty="0"/>
          </a:p>
          <a:p>
            <a:pPr algn="just"/>
            <a:r>
              <a:rPr lang="fi-FI" dirty="0"/>
              <a:t>Ohjelma toimeenpannaan toimintalinjakohtaisten toimenpiteiden avulla. Toimenpiteille asetetut valintakriteerit varmistavat, että toimenpiteet tukevat toimintaohjelman strategian ja tavoitteiden toteuttamista.</a:t>
            </a:r>
          </a:p>
        </p:txBody>
      </p:sp>
    </p:spTree>
    <p:extLst>
      <p:ext uri="{BB962C8B-B14F-4D97-AF65-F5344CB8AC3E}">
        <p14:creationId xmlns:p14="http://schemas.microsoft.com/office/powerpoint/2010/main" val="768932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B9F9701-A1C9-D5CE-9074-BA47A617597E}"/>
              </a:ext>
            </a:extLst>
          </p:cNvPr>
          <p:cNvSpPr>
            <a:spLocks noGrp="1"/>
          </p:cNvSpPr>
          <p:nvPr>
            <p:ph type="title"/>
          </p:nvPr>
        </p:nvSpPr>
        <p:spPr/>
        <p:txBody>
          <a:bodyPr>
            <a:normAutofit fontScale="90000"/>
          </a:bodyPr>
          <a:lstStyle/>
          <a:p>
            <a:r>
              <a:rPr lang="fi-FI" dirty="0"/>
              <a:t>Toimenpiteiden rahoituskelpoisuuden määrittäminen 1/2</a:t>
            </a:r>
          </a:p>
        </p:txBody>
      </p:sp>
      <p:sp>
        <p:nvSpPr>
          <p:cNvPr id="3" name="Sisällön paikkamerkki 2">
            <a:extLst>
              <a:ext uri="{FF2B5EF4-FFF2-40B4-BE49-F238E27FC236}">
                <a16:creationId xmlns:a16="http://schemas.microsoft.com/office/drawing/2014/main" id="{9F944998-46D3-552A-A3AC-F6C9940670E0}"/>
              </a:ext>
            </a:extLst>
          </p:cNvPr>
          <p:cNvSpPr>
            <a:spLocks noGrp="1"/>
          </p:cNvSpPr>
          <p:nvPr>
            <p:ph idx="1"/>
          </p:nvPr>
        </p:nvSpPr>
        <p:spPr>
          <a:xfrm>
            <a:off x="794896" y="1857254"/>
            <a:ext cx="11114202" cy="4337805"/>
          </a:xfrm>
        </p:spPr>
        <p:txBody>
          <a:bodyPr>
            <a:normAutofit/>
          </a:bodyPr>
          <a:lstStyle/>
          <a:p>
            <a:r>
              <a:rPr lang="fi-FI" dirty="0"/>
              <a:t>Toimenpiteiden rahoituspäätösten valintaehdot koostuvat</a:t>
            </a:r>
          </a:p>
          <a:p>
            <a:pPr marL="457200" indent="-457200">
              <a:buFont typeface="+mj-lt"/>
              <a:buAutoNum type="arabicPeriod"/>
            </a:pPr>
            <a:r>
              <a:rPr lang="fi-FI" dirty="0"/>
              <a:t>Yleisistä tukikelpoisuuskriteereistä</a:t>
            </a:r>
          </a:p>
          <a:p>
            <a:pPr marL="1143000" lvl="1" indent="-457200"/>
            <a:r>
              <a:rPr lang="fi-FI" dirty="0"/>
              <a:t>arvioidaan hankkeen rahoituskelpoisuus  (edellytys rahoitukselle)</a:t>
            </a:r>
          </a:p>
          <a:p>
            <a:pPr marL="457200" indent="-457200">
              <a:buFont typeface="+mj-lt"/>
              <a:buAutoNum type="arabicPeriod"/>
            </a:pPr>
            <a:r>
              <a:rPr lang="fi-FI" dirty="0"/>
              <a:t>Toimenpidekohtaisista valintakriteereistä</a:t>
            </a:r>
          </a:p>
          <a:p>
            <a:pPr marL="457200" indent="-457200">
              <a:buFont typeface="+mj-lt"/>
              <a:buAutoNum type="arabicPeriod"/>
            </a:pPr>
            <a:endParaRPr lang="fi-FI" dirty="0"/>
          </a:p>
          <a:p>
            <a:r>
              <a:rPr lang="fi-FI" dirty="0"/>
              <a:t>Aiemmalla EMKR-rahoituskaudella EU määritteli tarkasti tuettavat kohteet. EMKVR-kaudella </a:t>
            </a:r>
            <a:r>
              <a:rPr lang="fi-FI" dirty="0" err="1"/>
              <a:t>EUn</a:t>
            </a:r>
            <a:r>
              <a:rPr lang="fi-FI" dirty="0"/>
              <a:t> ohjaus aiempaa väljempi. Toimintaohjelmassa määritetään ainoastaan kohteet, joita ei saa tukea.</a:t>
            </a:r>
          </a:p>
          <a:p>
            <a:pPr marL="1028700" lvl="1" indent="-342900">
              <a:buFont typeface="Wingdings" panose="05000000000000000000" pitchFamily="2" charset="2"/>
              <a:buChar char="Ø"/>
            </a:pPr>
            <a:r>
              <a:rPr lang="fi-FI" sz="2000" dirty="0"/>
              <a:t>Suomen toimintaohjelman tavoitteilla ja strategialla aiempaa suurempi merkitys rahoitettavia hankkeita valittaessa </a:t>
            </a:r>
          </a:p>
          <a:p>
            <a:endParaRPr lang="fi-FI" dirty="0"/>
          </a:p>
          <a:p>
            <a:endParaRPr lang="fi-FI" dirty="0"/>
          </a:p>
        </p:txBody>
      </p:sp>
    </p:spTree>
    <p:extLst>
      <p:ext uri="{BB962C8B-B14F-4D97-AF65-F5344CB8AC3E}">
        <p14:creationId xmlns:p14="http://schemas.microsoft.com/office/powerpoint/2010/main" val="82810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B9F9701-A1C9-D5CE-9074-BA47A617597E}"/>
              </a:ext>
            </a:extLst>
          </p:cNvPr>
          <p:cNvSpPr>
            <a:spLocks noGrp="1"/>
          </p:cNvSpPr>
          <p:nvPr>
            <p:ph type="title"/>
          </p:nvPr>
        </p:nvSpPr>
        <p:spPr>
          <a:xfrm>
            <a:off x="538899" y="228283"/>
            <a:ext cx="11114202" cy="945515"/>
          </a:xfrm>
        </p:spPr>
        <p:txBody>
          <a:bodyPr>
            <a:normAutofit fontScale="90000"/>
          </a:bodyPr>
          <a:lstStyle/>
          <a:p>
            <a:r>
              <a:rPr lang="fi-FI" dirty="0"/>
              <a:t>Toimenpiteiden rahoituskelpoisuuden määrittäminen 2/2</a:t>
            </a:r>
          </a:p>
        </p:txBody>
      </p:sp>
      <p:sp>
        <p:nvSpPr>
          <p:cNvPr id="3" name="Sisällön paikkamerkki 2">
            <a:extLst>
              <a:ext uri="{FF2B5EF4-FFF2-40B4-BE49-F238E27FC236}">
                <a16:creationId xmlns:a16="http://schemas.microsoft.com/office/drawing/2014/main" id="{9F944998-46D3-552A-A3AC-F6C9940670E0}"/>
              </a:ext>
            </a:extLst>
          </p:cNvPr>
          <p:cNvSpPr>
            <a:spLocks noGrp="1"/>
          </p:cNvSpPr>
          <p:nvPr>
            <p:ph idx="1"/>
          </p:nvPr>
        </p:nvSpPr>
        <p:spPr>
          <a:xfrm>
            <a:off x="852046" y="1504829"/>
            <a:ext cx="11114202" cy="4337805"/>
          </a:xfrm>
        </p:spPr>
        <p:txBody>
          <a:bodyPr>
            <a:normAutofit lnSpcReduction="10000"/>
          </a:bodyPr>
          <a:lstStyle/>
          <a:p>
            <a:pPr algn="just"/>
            <a:r>
              <a:rPr lang="fi-FI" dirty="0"/>
              <a:t>Tukikelpoisuusehdot täyttäville hakemuksille lasketaan toimenpidekohtaisten valintakriteerien perusteella pisteet. </a:t>
            </a:r>
          </a:p>
          <a:p>
            <a:pPr algn="just"/>
            <a:endParaRPr lang="fi-FI" dirty="0"/>
          </a:p>
          <a:p>
            <a:pPr algn="just"/>
            <a:r>
              <a:rPr lang="fi-FI" dirty="0"/>
              <a:t>Valintakriteerien perusteella hankkeelle voidaan jakaa pisteitä seuraavasti: </a:t>
            </a:r>
          </a:p>
          <a:p>
            <a:pPr marL="1028700" lvl="1" indent="-342900" algn="just"/>
            <a:r>
              <a:rPr lang="fi-FI" dirty="0"/>
              <a:t>40 pistettä toimille, jotka riittävät rahoituspäätöksen myöntämiseen yksin, </a:t>
            </a:r>
          </a:p>
          <a:p>
            <a:pPr marL="1028700" lvl="1" indent="-342900" algn="just"/>
            <a:r>
              <a:rPr lang="fi-FI" dirty="0"/>
              <a:t>30 pistettä toimille, joiden vaikutukset ovat merkittäviä ja </a:t>
            </a:r>
          </a:p>
          <a:p>
            <a:pPr marL="1028700" lvl="1" indent="-342900" algn="just"/>
            <a:r>
              <a:rPr lang="fi-FI" dirty="0"/>
              <a:t>10 pistettä toimille, jotka ovat täydentäviä. </a:t>
            </a:r>
          </a:p>
          <a:p>
            <a:pPr algn="just"/>
            <a:r>
              <a:rPr lang="fi-FI" dirty="0"/>
              <a:t>Myönteisen rahoituspäätöksen vähimmäispistemäärä on 40. </a:t>
            </a:r>
          </a:p>
          <a:p>
            <a:pPr algn="just"/>
            <a:endParaRPr lang="fi-FI" dirty="0"/>
          </a:p>
          <a:p>
            <a:pPr algn="just"/>
            <a:r>
              <a:rPr lang="fi-FI" dirty="0"/>
              <a:t>Pisteytyksen avulla valitaan rahoitettavaksi parhaat ja toimintaohjelman tavoitteiden kannalta vaikuttavimmat hakemukset. Etusijalle asetetaan hankkeet, joiden arvioitu vaikuttavuus pisteytyksen mukaan on suurin suhteessa haettuun tukeen.</a:t>
            </a:r>
          </a:p>
          <a:p>
            <a:endParaRPr lang="fi-FI" dirty="0"/>
          </a:p>
        </p:txBody>
      </p:sp>
    </p:spTree>
    <p:extLst>
      <p:ext uri="{BB962C8B-B14F-4D97-AF65-F5344CB8AC3E}">
        <p14:creationId xmlns:p14="http://schemas.microsoft.com/office/powerpoint/2010/main" val="92728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iruutu 5">
            <a:extLst>
              <a:ext uri="{FF2B5EF4-FFF2-40B4-BE49-F238E27FC236}">
                <a16:creationId xmlns:a16="http://schemas.microsoft.com/office/drawing/2014/main" id="{DA16928A-E94A-4FF9-E3E6-C175ECB0B09B}"/>
              </a:ext>
            </a:extLst>
          </p:cNvPr>
          <p:cNvSpPr txBox="1"/>
          <p:nvPr/>
        </p:nvSpPr>
        <p:spPr>
          <a:xfrm>
            <a:off x="1228725" y="1661696"/>
            <a:ext cx="9353550" cy="5016758"/>
          </a:xfrm>
          <a:prstGeom prst="rect">
            <a:avLst/>
          </a:prstGeom>
          <a:noFill/>
        </p:spPr>
        <p:txBody>
          <a:bodyPr wrap="square" rtlCol="0">
            <a:spAutoFit/>
          </a:bodyPr>
          <a:lstStyle/>
          <a:p>
            <a:pPr marL="342900" indent="-342900">
              <a:buFontTx/>
              <a:buChar char="-"/>
            </a:pPr>
            <a:r>
              <a:rPr lang="fi-FI" sz="2000" dirty="0">
                <a:solidFill>
                  <a:prstClr val="black"/>
                </a:solidFill>
                <a:latin typeface="Segoe Ul leipäteksti"/>
                <a:cs typeface="Segoe UI" panose="020B0502040204020203" pitchFamily="34" charset="0"/>
              </a:rPr>
              <a:t>Valmistelu on tehty ELY-keskusten ja MMM:n virkamiesten yhteistyönä</a:t>
            </a:r>
          </a:p>
          <a:p>
            <a:pPr marL="342900" indent="-342900">
              <a:buFontTx/>
              <a:buChar char="-"/>
            </a:pPr>
            <a:endParaRPr lang="fi-FI" sz="2000" dirty="0">
              <a:solidFill>
                <a:prstClr val="black"/>
              </a:solidFill>
              <a:latin typeface="Segoe Ul leipäteksti"/>
              <a:cs typeface="Segoe UI" panose="020B0502040204020203" pitchFamily="34" charset="0"/>
            </a:endParaRPr>
          </a:p>
          <a:p>
            <a:pPr marL="342900" marR="0" lvl="0" indent="-342900" algn="l" defTabSz="914400" rtl="0" eaLnBrk="1" fontAlgn="auto" latinLnBrk="0" hangingPunct="1">
              <a:lnSpc>
                <a:spcPct val="100000"/>
              </a:lnSpc>
              <a:spcBef>
                <a:spcPts val="0"/>
              </a:spcBef>
              <a:spcAft>
                <a:spcPts val="0"/>
              </a:spcAft>
              <a:buClrTx/>
              <a:buSzTx/>
              <a:buFontTx/>
              <a:buChar char="-"/>
              <a:tabLst/>
              <a:defRPr/>
            </a:pPr>
            <a:r>
              <a:rPr lang="fi-FI" sz="2000" dirty="0">
                <a:solidFill>
                  <a:prstClr val="black"/>
                </a:solidFill>
                <a:latin typeface="Segoe Ul leipäteksti"/>
                <a:cs typeface="Segoe UI" panose="020B0502040204020203" pitchFamily="34" charset="0"/>
              </a:rPr>
              <a:t>Nykyiset kriteerit perustuvat </a:t>
            </a:r>
            <a:r>
              <a:rPr kumimoji="0" lang="fi-FI" sz="2000" b="0" i="0" u="none" strike="noStrike" kern="1200" cap="none" spc="0" normalizeH="0" baseline="0" noProof="0" dirty="0">
                <a:ln>
                  <a:noFill/>
                </a:ln>
                <a:solidFill>
                  <a:prstClr val="black"/>
                </a:solidFill>
                <a:effectLst/>
                <a:uLnTx/>
                <a:uFillTx/>
                <a:latin typeface="Segoe Ul leipäteksti"/>
                <a:cs typeface="Segoe UI" panose="020B0502040204020203" pitchFamily="34" charset="0"/>
              </a:rPr>
              <a:t>vanhoihin kriteereihin, viime kauden kokemuksiin ja uuteen toimintaohjelmaan</a:t>
            </a:r>
          </a:p>
          <a:p>
            <a:pPr marL="342900" marR="0" lvl="0" indent="-342900" algn="l" defTabSz="914400" rtl="0" eaLnBrk="1" fontAlgn="auto" latinLnBrk="0" hangingPunct="1">
              <a:lnSpc>
                <a:spcPct val="100000"/>
              </a:lnSpc>
              <a:spcBef>
                <a:spcPts val="0"/>
              </a:spcBef>
              <a:spcAft>
                <a:spcPts val="0"/>
              </a:spcAft>
              <a:buClrTx/>
              <a:buSzTx/>
              <a:buFontTx/>
              <a:buChar char="-"/>
              <a:tabLst/>
              <a:defRPr/>
            </a:pPr>
            <a:endParaRPr kumimoji="0" lang="fi-FI" sz="2000" b="0" i="0" u="none" strike="noStrike" kern="1200" cap="none" spc="0" normalizeH="0" baseline="0" noProof="0" dirty="0">
              <a:ln>
                <a:noFill/>
              </a:ln>
              <a:solidFill>
                <a:prstClr val="black"/>
              </a:solidFill>
              <a:effectLst/>
              <a:uLnTx/>
              <a:uFillTx/>
              <a:latin typeface="Segoe Ul leipäteksti"/>
              <a:cs typeface="Segoe UI" panose="020B0502040204020203" pitchFamily="34" charset="0"/>
            </a:endParaRPr>
          </a:p>
          <a:p>
            <a:pPr marL="342900" marR="0" lvl="0" indent="-342900" algn="l" defTabSz="914400" rtl="0" eaLnBrk="1" fontAlgn="auto" latinLnBrk="0" hangingPunct="1">
              <a:lnSpc>
                <a:spcPct val="100000"/>
              </a:lnSpc>
              <a:spcBef>
                <a:spcPts val="0"/>
              </a:spcBef>
              <a:spcAft>
                <a:spcPts val="0"/>
              </a:spcAft>
              <a:buClrTx/>
              <a:buSzTx/>
              <a:buFontTx/>
              <a:buChar char="-"/>
              <a:tabLst/>
              <a:defRPr/>
            </a:pPr>
            <a:r>
              <a:rPr lang="fi-FI" sz="2000" dirty="0">
                <a:solidFill>
                  <a:prstClr val="black"/>
                </a:solidFill>
                <a:latin typeface="Segoe Ul leipäteksti"/>
                <a:cs typeface="Segoe UI" panose="020B0502040204020203" pitchFamily="34" charset="0"/>
              </a:rPr>
              <a:t>Valmistelussa on o</a:t>
            </a:r>
            <a:r>
              <a:rPr kumimoji="0" lang="fi-FI" sz="2000" b="0" i="0" u="none" strike="noStrike" kern="1200" cap="none" spc="0" normalizeH="0" baseline="0" noProof="0" dirty="0" err="1">
                <a:ln>
                  <a:noFill/>
                </a:ln>
                <a:solidFill>
                  <a:prstClr val="black"/>
                </a:solidFill>
                <a:effectLst/>
                <a:uLnTx/>
                <a:uFillTx/>
                <a:latin typeface="Segoe Ul leipäteksti"/>
                <a:cs typeface="Segoe UI" panose="020B0502040204020203" pitchFamily="34" charset="0"/>
              </a:rPr>
              <a:t>tettu</a:t>
            </a:r>
            <a:r>
              <a:rPr kumimoji="0" lang="fi-FI" sz="2000" b="0" i="0" u="none" strike="noStrike" kern="1200" cap="none" spc="0" normalizeH="0" baseline="0" noProof="0" dirty="0">
                <a:ln>
                  <a:noFill/>
                </a:ln>
                <a:solidFill>
                  <a:prstClr val="black"/>
                </a:solidFill>
                <a:effectLst/>
                <a:uLnTx/>
                <a:uFillTx/>
                <a:latin typeface="Segoe Ul leipäteksti"/>
                <a:cs typeface="Segoe UI" panose="020B0502040204020203" pitchFamily="34" charset="0"/>
              </a:rPr>
              <a:t> huomioon EU-komission epäsuoria toivomuksia</a:t>
            </a:r>
          </a:p>
          <a:p>
            <a:pPr marL="342900" marR="0" lvl="0" indent="-342900" algn="l" defTabSz="914400" rtl="0" eaLnBrk="1" fontAlgn="auto" latinLnBrk="0" hangingPunct="1">
              <a:lnSpc>
                <a:spcPct val="100000"/>
              </a:lnSpc>
              <a:spcBef>
                <a:spcPts val="0"/>
              </a:spcBef>
              <a:spcAft>
                <a:spcPts val="0"/>
              </a:spcAft>
              <a:buClrTx/>
              <a:buSzTx/>
              <a:buFontTx/>
              <a:buChar char="-"/>
              <a:tabLst/>
              <a:defRPr/>
            </a:pPr>
            <a:endParaRPr kumimoji="0" lang="fi-FI" sz="2000" b="0" i="0" u="none" strike="noStrike" kern="1200" cap="none" spc="0" normalizeH="0" baseline="0" noProof="0" dirty="0">
              <a:ln>
                <a:noFill/>
              </a:ln>
              <a:solidFill>
                <a:prstClr val="black"/>
              </a:solidFill>
              <a:effectLst/>
              <a:uLnTx/>
              <a:uFillTx/>
              <a:latin typeface="Segoe Ul leipäteksti"/>
              <a:cs typeface="Segoe UI" panose="020B0502040204020203" pitchFamily="34" charset="0"/>
            </a:endParaRPr>
          </a:p>
          <a:p>
            <a:pPr marL="342900" marR="0" lvl="0" indent="-342900" algn="l" defTabSz="914400" rtl="0" eaLnBrk="1" fontAlgn="auto" latinLnBrk="0" hangingPunct="1">
              <a:lnSpc>
                <a:spcPct val="100000"/>
              </a:lnSpc>
              <a:spcBef>
                <a:spcPts val="0"/>
              </a:spcBef>
              <a:spcAft>
                <a:spcPts val="0"/>
              </a:spcAft>
              <a:buClrTx/>
              <a:buSzTx/>
              <a:buFontTx/>
              <a:buChar char="-"/>
              <a:tabLst/>
              <a:defRPr/>
            </a:pPr>
            <a:r>
              <a:rPr lang="fi-FI" sz="2000" dirty="0">
                <a:solidFill>
                  <a:prstClr val="black"/>
                </a:solidFill>
                <a:latin typeface="Segoe Ul leipäteksti"/>
                <a:cs typeface="Segoe UI" panose="020B0502040204020203" pitchFamily="34" charset="0"/>
              </a:rPr>
              <a:t>EMKVR-seurantakomitea on hyväksynyt kriteerit</a:t>
            </a:r>
          </a:p>
          <a:p>
            <a:pPr marL="342900" marR="0" lvl="0" indent="-342900" algn="l" defTabSz="914400" rtl="0" eaLnBrk="1" fontAlgn="auto" latinLnBrk="0" hangingPunct="1">
              <a:lnSpc>
                <a:spcPct val="100000"/>
              </a:lnSpc>
              <a:spcBef>
                <a:spcPts val="0"/>
              </a:spcBef>
              <a:spcAft>
                <a:spcPts val="0"/>
              </a:spcAft>
              <a:buClrTx/>
              <a:buSzTx/>
              <a:buFontTx/>
              <a:buChar char="-"/>
              <a:tabLst/>
              <a:defRPr/>
            </a:pPr>
            <a:endParaRPr lang="fi-FI" sz="2000" dirty="0">
              <a:solidFill>
                <a:prstClr val="black"/>
              </a:solidFill>
              <a:latin typeface="Segoe Ul leipäteksti"/>
              <a:cs typeface="Segoe UI" panose="020B0502040204020203" pitchFamily="34" charset="0"/>
            </a:endParaRPr>
          </a:p>
          <a:p>
            <a:pPr marL="342900" marR="0" lvl="0" indent="-342900" algn="l" defTabSz="914400" rtl="0" eaLnBrk="1" fontAlgn="auto" latinLnBrk="0" hangingPunct="1">
              <a:lnSpc>
                <a:spcPct val="100000"/>
              </a:lnSpc>
              <a:spcBef>
                <a:spcPts val="0"/>
              </a:spcBef>
              <a:spcAft>
                <a:spcPts val="0"/>
              </a:spcAft>
              <a:buClrTx/>
              <a:buSzTx/>
              <a:buFontTx/>
              <a:buChar char="-"/>
              <a:tabLst/>
              <a:defRPr/>
            </a:pPr>
            <a:r>
              <a:rPr lang="fi-FI" sz="2000" dirty="0">
                <a:solidFill>
                  <a:prstClr val="black"/>
                </a:solidFill>
                <a:latin typeface="Segoe Ul leipäteksti"/>
                <a:cs typeface="Segoe UI" panose="020B0502040204020203" pitchFamily="34" charset="0"/>
              </a:rPr>
              <a:t>Hakijoilta pyydetään haun yhteydessä oma arvio kriteereiden täyttymisestä</a:t>
            </a:r>
          </a:p>
          <a:p>
            <a:pPr marL="342900" marR="0" lvl="0" indent="-342900" algn="l" defTabSz="914400" rtl="0" eaLnBrk="1" fontAlgn="auto" latinLnBrk="0" hangingPunct="1">
              <a:lnSpc>
                <a:spcPct val="100000"/>
              </a:lnSpc>
              <a:spcBef>
                <a:spcPts val="0"/>
              </a:spcBef>
              <a:spcAft>
                <a:spcPts val="0"/>
              </a:spcAft>
              <a:buClrTx/>
              <a:buSzTx/>
              <a:buFontTx/>
              <a:buChar char="-"/>
              <a:tabLst/>
              <a:defRPr/>
            </a:pPr>
            <a:endParaRPr lang="fi-FI" sz="2000" dirty="0">
              <a:solidFill>
                <a:prstClr val="black"/>
              </a:solidFill>
              <a:latin typeface="Segoe Ul leipäteksti"/>
              <a:cs typeface="Segoe UI" panose="020B0502040204020203" pitchFamily="34" charset="0"/>
            </a:endParaRPr>
          </a:p>
          <a:p>
            <a:pPr marL="342900" marR="0" lvl="0" indent="-342900" algn="l" defTabSz="914400" rtl="0" eaLnBrk="1" fontAlgn="auto" latinLnBrk="0" hangingPunct="1">
              <a:lnSpc>
                <a:spcPct val="100000"/>
              </a:lnSpc>
              <a:spcBef>
                <a:spcPts val="0"/>
              </a:spcBef>
              <a:spcAft>
                <a:spcPts val="0"/>
              </a:spcAft>
              <a:buClrTx/>
              <a:buSzTx/>
              <a:buFontTx/>
              <a:buChar char="-"/>
              <a:tabLst/>
              <a:defRPr/>
            </a:pPr>
            <a:r>
              <a:rPr lang="fi-FI" sz="2000" dirty="0">
                <a:solidFill>
                  <a:prstClr val="black"/>
                </a:solidFill>
                <a:latin typeface="Segoe Ul leipäteksti"/>
                <a:cs typeface="Segoe UI" panose="020B0502040204020203" pitchFamily="34" charset="0"/>
              </a:rPr>
              <a:t>Myöntäville viranomaisille on tehty ohje kriteerien tulkinnasta  </a:t>
            </a:r>
          </a:p>
          <a:p>
            <a:pPr marL="342900" marR="0" lvl="0" indent="-342900" algn="l" defTabSz="914400" rtl="0" eaLnBrk="1" fontAlgn="auto" latinLnBrk="0" hangingPunct="1">
              <a:lnSpc>
                <a:spcPct val="100000"/>
              </a:lnSpc>
              <a:spcBef>
                <a:spcPts val="0"/>
              </a:spcBef>
              <a:spcAft>
                <a:spcPts val="0"/>
              </a:spcAft>
              <a:buClrTx/>
              <a:buSzTx/>
              <a:buFontTx/>
              <a:buChar char="-"/>
              <a:tabLst/>
              <a:defRPr/>
            </a:pPr>
            <a:endParaRPr kumimoji="0" lang="fi-FI" sz="2000" b="0" i="0" u="none" strike="noStrike" kern="1200" cap="none" spc="0" normalizeH="0" baseline="0" noProof="0" dirty="0">
              <a:ln>
                <a:noFill/>
              </a:ln>
              <a:solidFill>
                <a:prstClr val="black"/>
              </a:solidFill>
              <a:effectLst/>
              <a:uLnTx/>
              <a:uFillTx/>
              <a:latin typeface="Segoe Ul leipäteksti"/>
              <a:cs typeface="Segoe UI" panose="020B0502040204020203" pitchFamily="34" charset="0"/>
            </a:endParaRPr>
          </a:p>
          <a:p>
            <a:pPr marL="342900" marR="0" lvl="0" indent="-342900" algn="l" defTabSz="914400" rtl="0" eaLnBrk="1" fontAlgn="auto" latinLnBrk="0" hangingPunct="1">
              <a:lnSpc>
                <a:spcPct val="100000"/>
              </a:lnSpc>
              <a:spcBef>
                <a:spcPts val="0"/>
              </a:spcBef>
              <a:spcAft>
                <a:spcPts val="0"/>
              </a:spcAft>
              <a:buClrTx/>
              <a:buSzTx/>
              <a:buFontTx/>
              <a:buChar char="-"/>
              <a:tabLst/>
              <a:defRPr/>
            </a:pPr>
            <a:endParaRPr kumimoji="0" lang="fi-FI" sz="2000" b="0" i="0" u="none" strike="noStrike" kern="1200" cap="none" spc="0" normalizeH="0" baseline="0" noProof="0" dirty="0">
              <a:ln>
                <a:noFill/>
              </a:ln>
              <a:solidFill>
                <a:prstClr val="black"/>
              </a:solidFill>
              <a:effectLst/>
              <a:uLnTx/>
              <a:uFillTx/>
              <a:latin typeface="Segoe Ul leipäteksti"/>
              <a:cs typeface="Segoe UI" panose="020B0502040204020203" pitchFamily="34" charset="0"/>
            </a:endParaRPr>
          </a:p>
          <a:p>
            <a:pPr marR="0" lvl="0" algn="l" defTabSz="914400" rtl="0" eaLnBrk="1" fontAlgn="auto" latinLnBrk="0" hangingPunct="1">
              <a:lnSpc>
                <a:spcPct val="100000"/>
              </a:lnSpc>
              <a:spcBef>
                <a:spcPts val="0"/>
              </a:spcBef>
              <a:spcAft>
                <a:spcPts val="0"/>
              </a:spcAft>
              <a:buClrTx/>
              <a:buSzTx/>
              <a:tabLst/>
              <a:defRPr/>
            </a:pPr>
            <a:endParaRPr kumimoji="0" lang="fi-FI" sz="2000" b="0" i="0" u="none" strike="noStrike" kern="1200" cap="none" spc="0" normalizeH="0" baseline="0" noProof="0" dirty="0">
              <a:ln>
                <a:noFill/>
              </a:ln>
              <a:solidFill>
                <a:prstClr val="black"/>
              </a:solidFill>
              <a:effectLst/>
              <a:uLnTx/>
              <a:uFillTx/>
              <a:latin typeface="Segoe Ul leipäteksti"/>
            </a:endParaRPr>
          </a:p>
          <a:p>
            <a:pPr marL="342900" marR="0" lvl="0" indent="-342900" algn="l" defTabSz="914400" rtl="0" eaLnBrk="1" fontAlgn="auto" latinLnBrk="0" hangingPunct="1">
              <a:lnSpc>
                <a:spcPct val="100000"/>
              </a:lnSpc>
              <a:spcBef>
                <a:spcPts val="0"/>
              </a:spcBef>
              <a:spcAft>
                <a:spcPts val="0"/>
              </a:spcAft>
              <a:buClrTx/>
              <a:buSzTx/>
              <a:buFontTx/>
              <a:buChar char="-"/>
              <a:tabLst/>
              <a:defRPr/>
            </a:pPr>
            <a:endParaRPr kumimoji="0" lang="fi-FI" sz="2000" b="0" i="0" u="none" strike="noStrike" kern="1200" cap="none" spc="0" normalizeH="0" baseline="0" noProof="0" dirty="0">
              <a:ln>
                <a:noFill/>
              </a:ln>
              <a:solidFill>
                <a:prstClr val="black"/>
              </a:solidFill>
              <a:effectLst/>
              <a:uLnTx/>
              <a:uFillTx/>
              <a:latin typeface="Segoe Ul leipäteksti"/>
            </a:endParaRPr>
          </a:p>
        </p:txBody>
      </p:sp>
      <p:sp>
        <p:nvSpPr>
          <p:cNvPr id="2" name="Otsikko 1">
            <a:extLst>
              <a:ext uri="{FF2B5EF4-FFF2-40B4-BE49-F238E27FC236}">
                <a16:creationId xmlns:a16="http://schemas.microsoft.com/office/drawing/2014/main" id="{F62E5028-187D-288F-026E-F883C6A24F11}"/>
              </a:ext>
            </a:extLst>
          </p:cNvPr>
          <p:cNvSpPr txBox="1">
            <a:spLocks/>
          </p:cNvSpPr>
          <p:nvPr/>
        </p:nvSpPr>
        <p:spPr>
          <a:xfrm>
            <a:off x="538899" y="228283"/>
            <a:ext cx="11114202" cy="94551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1" kern="1200">
                <a:solidFill>
                  <a:schemeClr val="tx2"/>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fi-FI" dirty="0">
                <a:solidFill>
                  <a:srgbClr val="000000"/>
                </a:solidFill>
                <a:latin typeface="Segoe UI"/>
              </a:rPr>
              <a:t>Valintakriteerien valmistelu</a:t>
            </a:r>
            <a:endParaRPr kumimoji="0" lang="fi-FI" sz="3200" b="1" i="0" u="none" strike="noStrike" kern="1200" cap="none" spc="0" normalizeH="0" baseline="0" noProof="0" dirty="0">
              <a:ln>
                <a:noFill/>
              </a:ln>
              <a:solidFill>
                <a:srgbClr val="000000"/>
              </a:solidFill>
              <a:effectLst/>
              <a:uLnTx/>
              <a:uFillTx/>
              <a:latin typeface="Segoe UI"/>
              <a:ea typeface="+mj-ea"/>
              <a:cs typeface="+mj-cs"/>
            </a:endParaRPr>
          </a:p>
        </p:txBody>
      </p:sp>
    </p:spTree>
    <p:extLst>
      <p:ext uri="{BB962C8B-B14F-4D97-AF65-F5344CB8AC3E}">
        <p14:creationId xmlns:p14="http://schemas.microsoft.com/office/powerpoint/2010/main" val="906638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BBB4EBE-AC44-A369-20FB-0AE433628240}"/>
              </a:ext>
            </a:extLst>
          </p:cNvPr>
          <p:cNvSpPr>
            <a:spLocks noGrp="1"/>
          </p:cNvSpPr>
          <p:nvPr>
            <p:ph type="title"/>
          </p:nvPr>
        </p:nvSpPr>
        <p:spPr>
          <a:xfrm>
            <a:off x="499621" y="273685"/>
            <a:ext cx="11114202" cy="945515"/>
          </a:xfrm>
        </p:spPr>
        <p:txBody>
          <a:bodyPr>
            <a:normAutofit/>
          </a:bodyPr>
          <a:lstStyle/>
          <a:p>
            <a:r>
              <a:rPr lang="fi-FI" dirty="0">
                <a:solidFill>
                  <a:schemeClr val="tx1"/>
                </a:solidFill>
              </a:rPr>
              <a:t>Valintakriteerien arvioinnin tavoitteet</a:t>
            </a:r>
            <a:endParaRPr lang="fi-FI" dirty="0"/>
          </a:p>
        </p:txBody>
      </p:sp>
      <p:sp>
        <p:nvSpPr>
          <p:cNvPr id="3" name="Sisällön paikkamerkki 2">
            <a:extLst>
              <a:ext uri="{FF2B5EF4-FFF2-40B4-BE49-F238E27FC236}">
                <a16:creationId xmlns:a16="http://schemas.microsoft.com/office/drawing/2014/main" id="{BBB3535D-F284-BCFE-193D-6FC3DA602D26}"/>
              </a:ext>
            </a:extLst>
          </p:cNvPr>
          <p:cNvSpPr>
            <a:spLocks noGrp="1"/>
          </p:cNvSpPr>
          <p:nvPr>
            <p:ph idx="1"/>
          </p:nvPr>
        </p:nvSpPr>
        <p:spPr>
          <a:xfrm>
            <a:off x="1312094" y="1733429"/>
            <a:ext cx="10301729" cy="4337805"/>
          </a:xfrm>
        </p:spPr>
        <p:txBody>
          <a:bodyPr/>
          <a:lstStyle/>
          <a:p>
            <a:pPr algn="just"/>
            <a:r>
              <a:rPr lang="fi-FI" dirty="0"/>
              <a:t>Valintakriteerien toimivuuden arvioinnissa tarkastellaan valintakriteereiden johdonmukaisuutta suhteessa ohjelman strategiaan ja tavoitteisiin</a:t>
            </a:r>
          </a:p>
          <a:p>
            <a:pPr algn="just"/>
            <a:endParaRPr lang="fi-FI" dirty="0"/>
          </a:p>
          <a:p>
            <a:pPr algn="just"/>
            <a:r>
              <a:rPr lang="fi-FI" dirty="0"/>
              <a:t>Arviointikysymykset ovat </a:t>
            </a:r>
          </a:p>
          <a:p>
            <a:pPr algn="just"/>
            <a:endParaRPr lang="fi-FI" dirty="0"/>
          </a:p>
          <a:p>
            <a:pPr marL="457200" indent="-457200" algn="just">
              <a:buFont typeface="+mj-lt"/>
              <a:buAutoNum type="arabicPeriod"/>
            </a:pPr>
            <a:r>
              <a:rPr lang="fi-FI" dirty="0"/>
              <a:t>Ovatko toimenpidekohtaiset valintakriteerit johdettu ohjelmasta?</a:t>
            </a:r>
          </a:p>
          <a:p>
            <a:pPr marL="457200" indent="-457200" algn="just">
              <a:buFont typeface="+mj-lt"/>
              <a:buAutoNum type="arabicPeriod"/>
            </a:pPr>
            <a:r>
              <a:rPr lang="fi-FI" dirty="0"/>
              <a:t>Perustuuko valintakriteereiden pisteytys Suomen EMKVR-ohjelman strategisiin valintoihin?</a:t>
            </a:r>
          </a:p>
          <a:p>
            <a:pPr algn="just"/>
            <a:endParaRPr lang="fi-FI" dirty="0"/>
          </a:p>
          <a:p>
            <a:pPr algn="just"/>
            <a:endParaRPr lang="fi-FI" dirty="0"/>
          </a:p>
          <a:p>
            <a:endParaRPr lang="fi-FI" dirty="0"/>
          </a:p>
          <a:p>
            <a:endParaRPr lang="fi-FI" dirty="0"/>
          </a:p>
        </p:txBody>
      </p:sp>
    </p:spTree>
    <p:extLst>
      <p:ext uri="{BB962C8B-B14F-4D97-AF65-F5344CB8AC3E}">
        <p14:creationId xmlns:p14="http://schemas.microsoft.com/office/powerpoint/2010/main" val="1581648552"/>
      </p:ext>
    </p:extLst>
  </p:cSld>
  <p:clrMapOvr>
    <a:masterClrMapping/>
  </p:clrMapOvr>
</p:sld>
</file>

<file path=ppt/theme/theme1.xml><?xml version="1.0" encoding="utf-8"?>
<a:theme xmlns:a="http://schemas.openxmlformats.org/drawingml/2006/main" name="Kansi">
  <a:themeElements>
    <a:clrScheme name="LUKE2022">
      <a:dk1>
        <a:srgbClr val="000000"/>
      </a:dk1>
      <a:lt1>
        <a:sysClr val="window" lastClr="FFFFFF"/>
      </a:lt1>
      <a:dk2>
        <a:srgbClr val="000000"/>
      </a:dk2>
      <a:lt2>
        <a:srgbClr val="FFFFFF"/>
      </a:lt2>
      <a:accent1>
        <a:srgbClr val="E07400"/>
      </a:accent1>
      <a:accent2>
        <a:srgbClr val="009FC7"/>
      </a:accent2>
      <a:accent3>
        <a:srgbClr val="65A11B"/>
      </a:accent3>
      <a:accent4>
        <a:srgbClr val="0033A0"/>
      </a:accent4>
      <a:accent5>
        <a:srgbClr val="7F3F98"/>
      </a:accent5>
      <a:accent6>
        <a:srgbClr val="CC0082"/>
      </a:accent6>
      <a:hlink>
        <a:srgbClr val="E07400"/>
      </a:hlink>
      <a:folHlink>
        <a:srgbClr val="000000"/>
      </a:folHlink>
    </a:clrScheme>
    <a:fontScheme name="Luke UUSI">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w="6356" cap="flat">
          <a:noFill/>
          <a:prstDash val="solid"/>
          <a:miter/>
        </a:ln>
      </a:spPr>
      <a:bodyPr rtlCol="0" anchor="ctr"/>
      <a:lstStyle>
        <a:defPPr algn="l">
          <a:defRPr dirty="0"/>
        </a:defPPr>
      </a:lstStyle>
    </a:spDef>
  </a:objectDefaults>
  <a:extraClrSchemeLst/>
  <a:extLst>
    <a:ext uri="{05A4C25C-085E-4340-85A3-A5531E510DB2}">
      <thm15:themeFamily xmlns:thm15="http://schemas.microsoft.com/office/thememl/2012/main" name="Luke_FI_10_06_2022.pptx" id="{C503B287-005D-4745-9707-D8B336514D12}" vid="{4493FA9E-F96D-4573-93E2-52FB4AC52E19}"/>
    </a:ext>
  </a:extLst>
</a:theme>
</file>

<file path=ppt/theme/theme2.xml><?xml version="1.0" encoding="utf-8"?>
<a:theme xmlns:a="http://schemas.openxmlformats.org/drawingml/2006/main" name="Sisältö">
  <a:themeElements>
    <a:clrScheme name="LUKE2022">
      <a:dk1>
        <a:srgbClr val="000000"/>
      </a:dk1>
      <a:lt1>
        <a:sysClr val="window" lastClr="FFFFFF"/>
      </a:lt1>
      <a:dk2>
        <a:srgbClr val="000000"/>
      </a:dk2>
      <a:lt2>
        <a:srgbClr val="FFFFFF"/>
      </a:lt2>
      <a:accent1>
        <a:srgbClr val="E07400"/>
      </a:accent1>
      <a:accent2>
        <a:srgbClr val="009FC7"/>
      </a:accent2>
      <a:accent3>
        <a:srgbClr val="65A11B"/>
      </a:accent3>
      <a:accent4>
        <a:srgbClr val="0033A0"/>
      </a:accent4>
      <a:accent5>
        <a:srgbClr val="7F3F98"/>
      </a:accent5>
      <a:accent6>
        <a:srgbClr val="CC0082"/>
      </a:accent6>
      <a:hlink>
        <a:srgbClr val="E07400"/>
      </a:hlink>
      <a:folHlink>
        <a:srgbClr val="000000"/>
      </a:folHlink>
    </a:clrScheme>
    <a:fontScheme name="Luke UUSI">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uke_FI_10_06_2022.pptx" id="{C503B287-005D-4745-9707-D8B336514D12}" vid="{01ABD45E-2070-4C4B-AFDA-859B3FEDA443}"/>
    </a:ext>
  </a:extLst>
</a:theme>
</file>

<file path=ppt/theme/theme3.xml><?xml version="1.0" encoding="utf-8"?>
<a:theme xmlns:a="http://schemas.openxmlformats.org/drawingml/2006/main" name="Välilehti">
  <a:themeElements>
    <a:clrScheme name="LUKE">
      <a:dk1>
        <a:srgbClr val="000000"/>
      </a:dk1>
      <a:lt1>
        <a:sysClr val="window" lastClr="FFFFFF"/>
      </a:lt1>
      <a:dk2>
        <a:srgbClr val="000000"/>
      </a:dk2>
      <a:lt2>
        <a:srgbClr val="FFFFFF"/>
      </a:lt2>
      <a:accent1>
        <a:srgbClr val="E07400"/>
      </a:accent1>
      <a:accent2>
        <a:srgbClr val="009FC7"/>
      </a:accent2>
      <a:accent3>
        <a:srgbClr val="65A11B"/>
      </a:accent3>
      <a:accent4>
        <a:srgbClr val="0033A0"/>
      </a:accent4>
      <a:accent5>
        <a:srgbClr val="7F3F98"/>
      </a:accent5>
      <a:accent6>
        <a:srgbClr val="E13C98"/>
      </a:accent6>
      <a:hlink>
        <a:srgbClr val="E07400"/>
      </a:hlink>
      <a:folHlink>
        <a:srgbClr val="868C93"/>
      </a:folHlink>
    </a:clrScheme>
    <a:fontScheme name="LUKE">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uke_FI_10_06_2022.pptx" id="{C503B287-005D-4745-9707-D8B336514D12}" vid="{551A188E-FB3B-4F75-AE00-DDBC06CAE8BB}"/>
    </a:ext>
  </a:extLst>
</a:theme>
</file>

<file path=ppt/theme/theme4.xml><?xml version="1.0" encoding="utf-8"?>
<a:theme xmlns:a="http://schemas.openxmlformats.org/drawingml/2006/main" name="1_Välilehti">
  <a:themeElements>
    <a:clrScheme name="LUKE UUSI RAIKAS">
      <a:dk1>
        <a:srgbClr val="626B7A"/>
      </a:dk1>
      <a:lt1>
        <a:sysClr val="window" lastClr="FFFFFF"/>
      </a:lt1>
      <a:dk2>
        <a:srgbClr val="000000"/>
      </a:dk2>
      <a:lt2>
        <a:srgbClr val="FFFFFF"/>
      </a:lt2>
      <a:accent1>
        <a:srgbClr val="E07400"/>
      </a:accent1>
      <a:accent2>
        <a:srgbClr val="009FC7"/>
      </a:accent2>
      <a:accent3>
        <a:srgbClr val="65A11B"/>
      </a:accent3>
      <a:accent4>
        <a:srgbClr val="0033A0"/>
      </a:accent4>
      <a:accent5>
        <a:srgbClr val="7F3F98"/>
      </a:accent5>
      <a:accent6>
        <a:srgbClr val="E13C98"/>
      </a:accent6>
      <a:hlink>
        <a:srgbClr val="E07400"/>
      </a:hlink>
      <a:folHlink>
        <a:srgbClr val="868C93"/>
      </a:folHlink>
    </a:clrScheme>
    <a:fontScheme name="Luke UUSI">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uke_FI_10_06_2022.pptx" id="{C503B287-005D-4745-9707-D8B336514D12}" vid="{AC7016AF-29AD-4B0B-BEE9-D972BAFEA443}"/>
    </a:ext>
  </a:extLst>
</a:theme>
</file>

<file path=ppt/theme/theme5.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7c14dfa4-c0fc-4725-9f04-76a443deb095}" enabled="0" method="" siteId="{7c14dfa4-c0fc-4725-9f04-76a443deb095}" removed="1"/>
</clbl:labelList>
</file>

<file path=docProps/app.xml><?xml version="1.0" encoding="utf-8"?>
<Properties xmlns="http://schemas.openxmlformats.org/officeDocument/2006/extended-properties" xmlns:vt="http://schemas.openxmlformats.org/officeDocument/2006/docPropsVTypes">
  <Template>Luke_FI_06_06_2023</Template>
  <TotalTime>2026</TotalTime>
  <Words>2381</Words>
  <Application>Microsoft Office PowerPoint</Application>
  <PresentationFormat>Laajakuva</PresentationFormat>
  <Paragraphs>1054</Paragraphs>
  <Slides>31</Slides>
  <Notes>0</Notes>
  <HiddenSlides>0</HiddenSlides>
  <MMClips>0</MMClips>
  <ScaleCrop>false</ScaleCrop>
  <HeadingPairs>
    <vt:vector size="6" baseType="variant">
      <vt:variant>
        <vt:lpstr>Käytetyt fontit</vt:lpstr>
      </vt:variant>
      <vt:variant>
        <vt:i4>7</vt:i4>
      </vt:variant>
      <vt:variant>
        <vt:lpstr>Teema</vt:lpstr>
      </vt:variant>
      <vt:variant>
        <vt:i4>5</vt:i4>
      </vt:variant>
      <vt:variant>
        <vt:lpstr>Dian otsikot</vt:lpstr>
      </vt:variant>
      <vt:variant>
        <vt:i4>31</vt:i4>
      </vt:variant>
    </vt:vector>
  </HeadingPairs>
  <TitlesOfParts>
    <vt:vector size="43" baseType="lpstr">
      <vt:lpstr>Arial</vt:lpstr>
      <vt:lpstr>Calibri</vt:lpstr>
      <vt:lpstr>Calibri Light</vt:lpstr>
      <vt:lpstr>Segoe UI</vt:lpstr>
      <vt:lpstr>Segoe Ul leipäteksti</vt:lpstr>
      <vt:lpstr>Times New Roman</vt:lpstr>
      <vt:lpstr>Wingdings</vt:lpstr>
      <vt:lpstr>Kansi</vt:lpstr>
      <vt:lpstr>Sisältö</vt:lpstr>
      <vt:lpstr>Välilehti</vt:lpstr>
      <vt:lpstr>1_Välilehti</vt:lpstr>
      <vt:lpstr>Office-teema</vt:lpstr>
      <vt:lpstr>EMKVR-ohjelman valintakriteerien arviointi</vt:lpstr>
      <vt:lpstr>PowerPoint-esitys</vt:lpstr>
      <vt:lpstr>PowerPoint-esitys</vt:lpstr>
      <vt:lpstr>Arvioinnin lähtökohdat, arviointiaineisto ja -menetelmät</vt:lpstr>
      <vt:lpstr>Suomen EMKVR-ohjelman lähtökohdat</vt:lpstr>
      <vt:lpstr>Toimenpiteiden rahoituskelpoisuuden määrittäminen 1/2</vt:lpstr>
      <vt:lpstr>Toimenpiteiden rahoituskelpoisuuden määrittäminen 2/2</vt:lpstr>
      <vt:lpstr>PowerPoint-esitys</vt:lpstr>
      <vt:lpstr>Valintakriteerien arvioinnin tavoitteet</vt:lpstr>
      <vt:lpstr>Aineisto ja menetelmät</vt:lpstr>
      <vt:lpstr>Valintakriteerien arviointi</vt:lpstr>
      <vt:lpstr>Valintakriteeristön johdonmukaisuus</vt:lpstr>
      <vt:lpstr>Kriteeristöön sisältyy useita elinkeinoja koskevia  keskeisiä tavoitteita</vt:lpstr>
      <vt:lpstr>Kriteerit tukevat myös ympäristön parantamista ja EUn keskeisiä tavoitteita </vt:lpstr>
      <vt:lpstr>Kuluttajamarkkinoita vahvistamiseen tähtääviä kriteereitä vähän</vt:lpstr>
      <vt:lpstr>Laaja kriteeristö moneen käyttöön </vt:lpstr>
      <vt:lpstr>Kriteeristöjen viranomaistulkinta</vt:lpstr>
      <vt:lpstr>Valintakriteeristön pisteytyksen johdonmukaisuus</vt:lpstr>
      <vt:lpstr>Samat pisteet samoista kriteereistä kaikille toimenpiteille? </vt:lpstr>
      <vt:lpstr>40 pisteen kriteerit täyttävät hakemukset </vt:lpstr>
      <vt:lpstr>30 pisteen merkittävät kriteerit</vt:lpstr>
      <vt:lpstr>10 pisteen täydentävät kriteerit</vt:lpstr>
      <vt:lpstr>Johtopäätökset</vt:lpstr>
      <vt:lpstr>Mietittävää valmisteluprosessista ja kriteereistä</vt:lpstr>
      <vt:lpstr>Mietittävää pisteytyksestä</vt:lpstr>
      <vt:lpstr>Liitteet</vt:lpstr>
      <vt:lpstr>Monet kriteerit koskevat useita toimenpiteitä</vt:lpstr>
      <vt:lpstr>Liite 2. 40 pisteen valintakriteerit</vt:lpstr>
      <vt:lpstr>Liite 3. 30 pisteen valintakriteerit</vt:lpstr>
      <vt:lpstr>Liite 4. 10 pisteen valintakriteerit</vt:lpstr>
      <vt:lpstr>PowerPoint-esitys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Toimintaohjelman valintakriteerien arviointi</dc:title>
  <dc:creator>Saarni Kaija (LUKE)</dc:creator>
  <cp:lastModifiedBy>Saana Tarhanen</cp:lastModifiedBy>
  <cp:revision>8</cp:revision>
  <dcterms:created xsi:type="dcterms:W3CDTF">2023-10-25T13:56:37Z</dcterms:created>
  <dcterms:modified xsi:type="dcterms:W3CDTF">2024-04-16T09:52:18Z</dcterms:modified>
</cp:coreProperties>
</file>