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3" r:id="rId1"/>
    <p:sldMasterId id="2147484205" r:id="rId2"/>
    <p:sldMasterId id="2147484092" r:id="rId3"/>
    <p:sldMasterId id="2147484122" r:id="rId4"/>
    <p:sldMasterId id="2147484223" r:id="rId5"/>
    <p:sldMasterId id="2147484176" r:id="rId6"/>
    <p:sldMasterId id="2147484232" r:id="rId7"/>
  </p:sldMasterIdLst>
  <p:notesMasterIdLst>
    <p:notesMasterId r:id="rId65"/>
  </p:notesMasterIdLst>
  <p:handoutMasterIdLst>
    <p:handoutMasterId r:id="rId66"/>
  </p:handoutMasterIdLst>
  <p:sldIdLst>
    <p:sldId id="368" r:id="rId8"/>
    <p:sldId id="376" r:id="rId9"/>
    <p:sldId id="378" r:id="rId10"/>
    <p:sldId id="401" r:id="rId11"/>
    <p:sldId id="369" r:id="rId12"/>
    <p:sldId id="367" r:id="rId13"/>
    <p:sldId id="370" r:id="rId14"/>
    <p:sldId id="372" r:id="rId15"/>
    <p:sldId id="371" r:id="rId16"/>
    <p:sldId id="373" r:id="rId17"/>
    <p:sldId id="395" r:id="rId18"/>
    <p:sldId id="396" r:id="rId19"/>
    <p:sldId id="397" r:id="rId20"/>
    <p:sldId id="379" r:id="rId21"/>
    <p:sldId id="392" r:id="rId22"/>
    <p:sldId id="431" r:id="rId23"/>
    <p:sldId id="458" r:id="rId24"/>
    <p:sldId id="456" r:id="rId25"/>
    <p:sldId id="463" r:id="rId26"/>
    <p:sldId id="528" r:id="rId27"/>
    <p:sldId id="487" r:id="rId28"/>
    <p:sldId id="523" r:id="rId29"/>
    <p:sldId id="464" r:id="rId30"/>
    <p:sldId id="393" r:id="rId31"/>
    <p:sldId id="387" r:id="rId32"/>
    <p:sldId id="402" r:id="rId33"/>
    <p:sldId id="404" r:id="rId34"/>
    <p:sldId id="389" r:id="rId35"/>
    <p:sldId id="381" r:id="rId36"/>
    <p:sldId id="417" r:id="rId37"/>
    <p:sldId id="377" r:id="rId38"/>
    <p:sldId id="391" r:id="rId39"/>
    <p:sldId id="529" r:id="rId40"/>
    <p:sldId id="422" r:id="rId41"/>
    <p:sldId id="488" r:id="rId42"/>
    <p:sldId id="421" r:id="rId43"/>
    <p:sldId id="455" r:id="rId44"/>
    <p:sldId id="423" r:id="rId45"/>
    <p:sldId id="403" r:id="rId46"/>
    <p:sldId id="465" r:id="rId47"/>
    <p:sldId id="468" r:id="rId48"/>
    <p:sldId id="486" r:id="rId49"/>
    <p:sldId id="485" r:id="rId50"/>
    <p:sldId id="453" r:id="rId51"/>
    <p:sldId id="466" r:id="rId52"/>
    <p:sldId id="507" r:id="rId53"/>
    <p:sldId id="500" r:id="rId54"/>
    <p:sldId id="499" r:id="rId55"/>
    <p:sldId id="521" r:id="rId56"/>
    <p:sldId id="530" r:id="rId57"/>
    <p:sldId id="520" r:id="rId58"/>
    <p:sldId id="484" r:id="rId59"/>
    <p:sldId id="516" r:id="rId60"/>
    <p:sldId id="519" r:id="rId61"/>
    <p:sldId id="427" r:id="rId62"/>
    <p:sldId id="457" r:id="rId63"/>
    <p:sldId id="400" r:id="rId6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01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arni Kaija (LUKE)" initials="SK(" lastIdx="1" clrIdx="0">
    <p:extLst>
      <p:ext uri="{19B8F6BF-5375-455C-9EA6-DF929625EA0E}">
        <p15:presenceInfo xmlns:p15="http://schemas.microsoft.com/office/powerpoint/2012/main" userId="S::kaija.saarni@luke.fi::f67ff690-3e52-46af-80dd-a23b8b4b72b5" providerId="AD"/>
      </p:ext>
    </p:extLst>
  </p:cmAuthor>
  <p:cmAuthor id="2" name="Setälä Jari (LUKE)" initials="SJ(" lastIdx="1" clrIdx="1">
    <p:extLst>
      <p:ext uri="{19B8F6BF-5375-455C-9EA6-DF929625EA0E}">
        <p15:presenceInfo xmlns:p15="http://schemas.microsoft.com/office/powerpoint/2012/main" userId="S::jari.setala@luke.fi::2e3bc9aa-ae0f-4895-8cef-fd62651a3c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4585A"/>
    <a:srgbClr val="B0B0B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A6E7CF-9076-49F1-9659-2CF49E42CB26}" v="58" dt="2022-05-23T06:47:56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252" autoAdjust="0"/>
  </p:normalViewPr>
  <p:slideViewPr>
    <p:cSldViewPr snapToGrid="0" snapToObjects="1">
      <p:cViewPr varScale="1">
        <p:scale>
          <a:sx n="109" d="100"/>
          <a:sy n="109" d="100"/>
        </p:scale>
        <p:origin x="396" y="78"/>
      </p:cViewPr>
      <p:guideLst>
        <p:guide orient="horz" pos="2701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handoutMaster" Target="handoutMasters/handoutMaster1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tälä Jari (LUKE)" userId="2e3bc9aa-ae0f-4895-8cef-fd62651a3c43" providerId="ADAL" clId="{C1A6E7CF-9076-49F1-9659-2CF49E42CB26}"/>
    <pc:docChg chg="undo custSel delSld modSld sldOrd">
      <pc:chgData name="Setälä Jari (LUKE)" userId="2e3bc9aa-ae0f-4895-8cef-fd62651a3c43" providerId="ADAL" clId="{C1A6E7CF-9076-49F1-9659-2CF49E42CB26}" dt="2022-05-23T09:22:06.947" v="5996" actId="20577"/>
      <pc:docMkLst>
        <pc:docMk/>
      </pc:docMkLst>
      <pc:sldChg chg="modSp mod modNotes">
        <pc:chgData name="Setälä Jari (LUKE)" userId="2e3bc9aa-ae0f-4895-8cef-fd62651a3c43" providerId="ADAL" clId="{C1A6E7CF-9076-49F1-9659-2CF49E42CB26}" dt="2022-05-19T15:04:14.818" v="3356" actId="27636"/>
        <pc:sldMkLst>
          <pc:docMk/>
          <pc:sldMk cId="2359737507" sldId="338"/>
        </pc:sldMkLst>
        <pc:spChg chg="mod">
          <ac:chgData name="Setälä Jari (LUKE)" userId="2e3bc9aa-ae0f-4895-8cef-fd62651a3c43" providerId="ADAL" clId="{C1A6E7CF-9076-49F1-9659-2CF49E42CB26}" dt="2022-05-19T15:04:14.747" v="3355" actId="27636"/>
          <ac:spMkLst>
            <pc:docMk/>
            <pc:sldMk cId="2359737507" sldId="338"/>
            <ac:spMk id="20491" creationId="{00000000-0000-0000-0000-000000000000}"/>
          </ac:spMkLst>
        </pc:spChg>
      </pc:sldChg>
      <pc:sldChg chg="modSp mod">
        <pc:chgData name="Setälä Jari (LUKE)" userId="2e3bc9aa-ae0f-4895-8cef-fd62651a3c43" providerId="ADAL" clId="{C1A6E7CF-9076-49F1-9659-2CF49E42CB26}" dt="2022-05-20T10:42:07.621" v="5353" actId="207"/>
        <pc:sldMkLst>
          <pc:docMk/>
          <pc:sldMk cId="2443980819" sldId="376"/>
        </pc:sldMkLst>
        <pc:spChg chg="mod">
          <ac:chgData name="Setälä Jari (LUKE)" userId="2e3bc9aa-ae0f-4895-8cef-fd62651a3c43" providerId="ADAL" clId="{C1A6E7CF-9076-49F1-9659-2CF49E42CB26}" dt="2022-05-20T10:42:07.621" v="5353" actId="207"/>
          <ac:spMkLst>
            <pc:docMk/>
            <pc:sldMk cId="2443980819" sldId="376"/>
            <ac:spMk id="3" creationId="{716B887D-7728-4C88-A1C3-59E33A2262EE}"/>
          </ac:spMkLst>
        </pc:spChg>
        <pc:spChg chg="mod">
          <ac:chgData name="Setälä Jari (LUKE)" userId="2e3bc9aa-ae0f-4895-8cef-fd62651a3c43" providerId="ADAL" clId="{C1A6E7CF-9076-49F1-9659-2CF49E42CB26}" dt="2022-05-19T12:51:33.151" v="110" actId="20577"/>
          <ac:spMkLst>
            <pc:docMk/>
            <pc:sldMk cId="2443980819" sldId="376"/>
            <ac:spMk id="4" creationId="{81FF6392-6D74-4EDA-ACE7-2A38D5A08C3C}"/>
          </ac:spMkLst>
        </pc:spChg>
      </pc:sldChg>
      <pc:sldChg chg="modSp mod">
        <pc:chgData name="Setälä Jari (LUKE)" userId="2e3bc9aa-ae0f-4895-8cef-fd62651a3c43" providerId="ADAL" clId="{C1A6E7CF-9076-49F1-9659-2CF49E42CB26}" dt="2022-05-19T13:09:04.887" v="798" actId="207"/>
        <pc:sldMkLst>
          <pc:docMk/>
          <pc:sldMk cId="2226831336" sldId="379"/>
        </pc:sldMkLst>
        <pc:spChg chg="mod">
          <ac:chgData name="Setälä Jari (LUKE)" userId="2e3bc9aa-ae0f-4895-8cef-fd62651a3c43" providerId="ADAL" clId="{C1A6E7CF-9076-49F1-9659-2CF49E42CB26}" dt="2022-05-19T13:09:04.887" v="798" actId="207"/>
          <ac:spMkLst>
            <pc:docMk/>
            <pc:sldMk cId="2226831336" sldId="379"/>
            <ac:spMk id="2" creationId="{7B94CFB2-0E06-4FBB-8FB2-8803BD8DD17E}"/>
          </ac:spMkLst>
        </pc:spChg>
      </pc:sldChg>
      <pc:sldChg chg="addSp delSp modSp mod">
        <pc:chgData name="Setälä Jari (LUKE)" userId="2e3bc9aa-ae0f-4895-8cef-fd62651a3c43" providerId="ADAL" clId="{C1A6E7CF-9076-49F1-9659-2CF49E42CB26}" dt="2022-05-19T13:38:05.615" v="1195" actId="113"/>
        <pc:sldMkLst>
          <pc:docMk/>
          <pc:sldMk cId="755011397" sldId="381"/>
        </pc:sldMkLst>
        <pc:spChg chg="mod">
          <ac:chgData name="Setälä Jari (LUKE)" userId="2e3bc9aa-ae0f-4895-8cef-fd62651a3c43" providerId="ADAL" clId="{C1A6E7CF-9076-49F1-9659-2CF49E42CB26}" dt="2022-05-19T13:25:44.107" v="1097" actId="20577"/>
          <ac:spMkLst>
            <pc:docMk/>
            <pc:sldMk cId="755011397" sldId="381"/>
            <ac:spMk id="4" creationId="{BE71C42B-4B46-4341-8634-618E0B67F3DF}"/>
          </ac:spMkLst>
        </pc:spChg>
        <pc:spChg chg="mod">
          <ac:chgData name="Setälä Jari (LUKE)" userId="2e3bc9aa-ae0f-4895-8cef-fd62651a3c43" providerId="ADAL" clId="{C1A6E7CF-9076-49F1-9659-2CF49E42CB26}" dt="2022-05-19T13:25:28.434" v="1087" actId="207"/>
          <ac:spMkLst>
            <pc:docMk/>
            <pc:sldMk cId="755011397" sldId="381"/>
            <ac:spMk id="6" creationId="{A198D0B6-BD99-4875-9AE3-A6E330436B07}"/>
          </ac:spMkLst>
        </pc:spChg>
        <pc:spChg chg="add mod">
          <ac:chgData name="Setälä Jari (LUKE)" userId="2e3bc9aa-ae0f-4895-8cef-fd62651a3c43" providerId="ADAL" clId="{C1A6E7CF-9076-49F1-9659-2CF49E42CB26}" dt="2022-05-19T13:38:05.615" v="1195" actId="113"/>
          <ac:spMkLst>
            <pc:docMk/>
            <pc:sldMk cId="755011397" sldId="381"/>
            <ac:spMk id="12" creationId="{5E244BAF-C8EF-4C5C-88B8-AA179CE59B99}"/>
          </ac:spMkLst>
        </pc:spChg>
        <pc:picChg chg="del">
          <ac:chgData name="Setälä Jari (LUKE)" userId="2e3bc9aa-ae0f-4895-8cef-fd62651a3c43" providerId="ADAL" clId="{C1A6E7CF-9076-49F1-9659-2CF49E42CB26}" dt="2022-05-19T13:24:24.875" v="986" actId="478"/>
          <ac:picMkLst>
            <pc:docMk/>
            <pc:sldMk cId="755011397" sldId="381"/>
            <ac:picMk id="8" creationId="{C3CC6FD7-77A8-47BB-86C4-4BE395C66C03}"/>
          </ac:picMkLst>
        </pc:picChg>
        <pc:picChg chg="add mod">
          <ac:chgData name="Setälä Jari (LUKE)" userId="2e3bc9aa-ae0f-4895-8cef-fd62651a3c43" providerId="ADAL" clId="{C1A6E7CF-9076-49F1-9659-2CF49E42CB26}" dt="2022-05-19T13:37:04.130" v="1184" actId="14100"/>
          <ac:picMkLst>
            <pc:docMk/>
            <pc:sldMk cId="755011397" sldId="381"/>
            <ac:picMk id="9" creationId="{70AE596E-7D5D-418E-B672-A417AF5BEEF1}"/>
          </ac:picMkLst>
        </pc:picChg>
        <pc:cxnChg chg="add">
          <ac:chgData name="Setälä Jari (LUKE)" userId="2e3bc9aa-ae0f-4895-8cef-fd62651a3c43" providerId="ADAL" clId="{C1A6E7CF-9076-49F1-9659-2CF49E42CB26}" dt="2022-05-19T13:37:27.018" v="1185" actId="11529"/>
          <ac:cxnSpMkLst>
            <pc:docMk/>
            <pc:sldMk cId="755011397" sldId="381"/>
            <ac:cxnSpMk id="11" creationId="{708F65C2-ABBD-449A-81B7-F817E5C0B16B}"/>
          </ac:cxnSpMkLst>
        </pc:cxnChg>
      </pc:sldChg>
      <pc:sldChg chg="addSp delSp modSp mod">
        <pc:chgData name="Setälä Jari (LUKE)" userId="2e3bc9aa-ae0f-4895-8cef-fd62651a3c43" providerId="ADAL" clId="{C1A6E7CF-9076-49F1-9659-2CF49E42CB26}" dt="2022-05-19T13:34:51.350" v="1181" actId="1076"/>
        <pc:sldMkLst>
          <pc:docMk/>
          <pc:sldMk cId="1679152095" sldId="389"/>
        </pc:sldMkLst>
        <pc:spChg chg="mod">
          <ac:chgData name="Setälä Jari (LUKE)" userId="2e3bc9aa-ae0f-4895-8cef-fd62651a3c43" providerId="ADAL" clId="{C1A6E7CF-9076-49F1-9659-2CF49E42CB26}" dt="2022-05-19T13:21:35.014" v="984" actId="20577"/>
          <ac:spMkLst>
            <pc:docMk/>
            <pc:sldMk cId="1679152095" sldId="389"/>
            <ac:spMk id="2" creationId="{5E2432A2-7AEE-40F6-9540-B0702DFD3DB0}"/>
          </ac:spMkLst>
        </pc:spChg>
        <pc:spChg chg="mod">
          <ac:chgData name="Setälä Jari (LUKE)" userId="2e3bc9aa-ae0f-4895-8cef-fd62651a3c43" providerId="ADAL" clId="{C1A6E7CF-9076-49F1-9659-2CF49E42CB26}" dt="2022-05-19T13:21:43.132" v="985" actId="1076"/>
          <ac:spMkLst>
            <pc:docMk/>
            <pc:sldMk cId="1679152095" sldId="389"/>
            <ac:spMk id="3" creationId="{1609EDB3-E72E-4EC5-B193-AA47A1561BF7}"/>
          </ac:spMkLst>
        </pc:spChg>
        <pc:spChg chg="add mod">
          <ac:chgData name="Setälä Jari (LUKE)" userId="2e3bc9aa-ae0f-4895-8cef-fd62651a3c43" providerId="ADAL" clId="{C1A6E7CF-9076-49F1-9659-2CF49E42CB26}" dt="2022-05-19T13:18:43.611" v="914" actId="20577"/>
          <ac:spMkLst>
            <pc:docMk/>
            <pc:sldMk cId="1679152095" sldId="389"/>
            <ac:spMk id="4" creationId="{7230405C-9EAF-472D-8411-F9AFA3ADD307}"/>
          </ac:spMkLst>
        </pc:spChg>
        <pc:spChg chg="add mod">
          <ac:chgData name="Setälä Jari (LUKE)" userId="2e3bc9aa-ae0f-4895-8cef-fd62651a3c43" providerId="ADAL" clId="{C1A6E7CF-9076-49F1-9659-2CF49E42CB26}" dt="2022-05-19T13:20:21.511" v="930" actId="20577"/>
          <ac:spMkLst>
            <pc:docMk/>
            <pc:sldMk cId="1679152095" sldId="389"/>
            <ac:spMk id="6" creationId="{ADB9F4D5-D08F-41C5-9418-6932D3689A0F}"/>
          </ac:spMkLst>
        </pc:spChg>
        <pc:spChg chg="mod">
          <ac:chgData name="Setälä Jari (LUKE)" userId="2e3bc9aa-ae0f-4895-8cef-fd62651a3c43" providerId="ADAL" clId="{C1A6E7CF-9076-49F1-9659-2CF49E42CB26}" dt="2022-05-19T13:17:35.414" v="885" actId="207"/>
          <ac:spMkLst>
            <pc:docMk/>
            <pc:sldMk cId="1679152095" sldId="389"/>
            <ac:spMk id="8" creationId="{98F0E4DA-F048-4244-8E0C-0AF318E55734}"/>
          </ac:spMkLst>
        </pc:spChg>
        <pc:spChg chg="add mod">
          <ac:chgData name="Setälä Jari (LUKE)" userId="2e3bc9aa-ae0f-4895-8cef-fd62651a3c43" providerId="ADAL" clId="{C1A6E7CF-9076-49F1-9659-2CF49E42CB26}" dt="2022-05-19T13:19:11.360" v="924" actId="113"/>
          <ac:spMkLst>
            <pc:docMk/>
            <pc:sldMk cId="1679152095" sldId="389"/>
            <ac:spMk id="10" creationId="{C4EB8CB0-685C-49B5-9A6E-76750B99D778}"/>
          </ac:spMkLst>
        </pc:spChg>
        <pc:spChg chg="add mod">
          <ac:chgData name="Setälä Jari (LUKE)" userId="2e3bc9aa-ae0f-4895-8cef-fd62651a3c43" providerId="ADAL" clId="{C1A6E7CF-9076-49F1-9659-2CF49E42CB26}" dt="2022-05-19T13:34:51.350" v="1181" actId="1076"/>
          <ac:spMkLst>
            <pc:docMk/>
            <pc:sldMk cId="1679152095" sldId="389"/>
            <ac:spMk id="11" creationId="{0124C356-5CC1-49EC-BD84-7597C68CB891}"/>
          </ac:spMkLst>
        </pc:spChg>
        <pc:picChg chg="del">
          <ac:chgData name="Setälä Jari (LUKE)" userId="2e3bc9aa-ae0f-4895-8cef-fd62651a3c43" providerId="ADAL" clId="{C1A6E7CF-9076-49F1-9659-2CF49E42CB26}" dt="2022-05-19T13:16:38.771" v="836" actId="478"/>
          <ac:picMkLst>
            <pc:docMk/>
            <pc:sldMk cId="1679152095" sldId="389"/>
            <ac:picMk id="7" creationId="{E6C7943F-947C-48FB-9F25-CCCBD9E0D440}"/>
          </ac:picMkLst>
        </pc:picChg>
        <pc:picChg chg="add mod">
          <ac:chgData name="Setälä Jari (LUKE)" userId="2e3bc9aa-ae0f-4895-8cef-fd62651a3c43" providerId="ADAL" clId="{C1A6E7CF-9076-49F1-9659-2CF49E42CB26}" dt="2022-05-19T13:17:02.344" v="840" actId="14100"/>
          <ac:picMkLst>
            <pc:docMk/>
            <pc:sldMk cId="1679152095" sldId="389"/>
            <ac:picMk id="9" creationId="{84E67588-93CF-463B-BA3C-3B51FDE783FD}"/>
          </ac:picMkLst>
        </pc:picChg>
      </pc:sldChg>
      <pc:sldChg chg="modSp mod">
        <pc:chgData name="Setälä Jari (LUKE)" userId="2e3bc9aa-ae0f-4895-8cef-fd62651a3c43" providerId="ADAL" clId="{C1A6E7CF-9076-49F1-9659-2CF49E42CB26}" dt="2022-05-19T12:52:10.391" v="114" actId="20577"/>
        <pc:sldMkLst>
          <pc:docMk/>
          <pc:sldMk cId="2330659300" sldId="392"/>
        </pc:sldMkLst>
        <pc:spChg chg="mod">
          <ac:chgData name="Setälä Jari (LUKE)" userId="2e3bc9aa-ae0f-4895-8cef-fd62651a3c43" providerId="ADAL" clId="{C1A6E7CF-9076-49F1-9659-2CF49E42CB26}" dt="2022-05-19T12:52:10.391" v="114" actId="20577"/>
          <ac:spMkLst>
            <pc:docMk/>
            <pc:sldMk cId="2330659300" sldId="392"/>
            <ac:spMk id="7" creationId="{833F8041-E5B9-4A03-B650-7FF17BD456EB}"/>
          </ac:spMkLst>
        </pc:spChg>
      </pc:sldChg>
      <pc:sldChg chg="modSp mod">
        <pc:chgData name="Setälä Jari (LUKE)" userId="2e3bc9aa-ae0f-4895-8cef-fd62651a3c43" providerId="ADAL" clId="{C1A6E7CF-9076-49F1-9659-2CF49E42CB26}" dt="2022-05-20T09:41:19.397" v="4240" actId="20577"/>
        <pc:sldMkLst>
          <pc:docMk/>
          <pc:sldMk cId="1774907353" sldId="395"/>
        </pc:sldMkLst>
        <pc:spChg chg="mod">
          <ac:chgData name="Setälä Jari (LUKE)" userId="2e3bc9aa-ae0f-4895-8cef-fd62651a3c43" providerId="ADAL" clId="{C1A6E7CF-9076-49F1-9659-2CF49E42CB26}" dt="2022-05-20T09:41:19.397" v="4240" actId="20577"/>
          <ac:spMkLst>
            <pc:docMk/>
            <pc:sldMk cId="1774907353" sldId="395"/>
            <ac:spMk id="2" creationId="{7B94CFB2-0E06-4FBB-8FB2-8803BD8DD17E}"/>
          </ac:spMkLst>
        </pc:spChg>
      </pc:sldChg>
      <pc:sldChg chg="modSp mod">
        <pc:chgData name="Setälä Jari (LUKE)" userId="2e3bc9aa-ae0f-4895-8cef-fd62651a3c43" providerId="ADAL" clId="{C1A6E7CF-9076-49F1-9659-2CF49E42CB26}" dt="2022-05-23T09:22:06.947" v="5996" actId="20577"/>
        <pc:sldMkLst>
          <pc:docMk/>
          <pc:sldMk cId="1142612152" sldId="396"/>
        </pc:sldMkLst>
        <pc:spChg chg="mod">
          <ac:chgData name="Setälä Jari (LUKE)" userId="2e3bc9aa-ae0f-4895-8cef-fd62651a3c43" providerId="ADAL" clId="{C1A6E7CF-9076-49F1-9659-2CF49E42CB26}" dt="2022-05-23T06:13:36.595" v="5637" actId="20577"/>
          <ac:spMkLst>
            <pc:docMk/>
            <pc:sldMk cId="1142612152" sldId="396"/>
            <ac:spMk id="2" creationId="{E0E1798B-1EFC-404C-862C-79BF11876E9B}"/>
          </ac:spMkLst>
        </pc:spChg>
        <pc:spChg chg="mod">
          <ac:chgData name="Setälä Jari (LUKE)" userId="2e3bc9aa-ae0f-4895-8cef-fd62651a3c43" providerId="ADAL" clId="{C1A6E7CF-9076-49F1-9659-2CF49E42CB26}" dt="2022-05-23T09:22:06.947" v="5996" actId="20577"/>
          <ac:spMkLst>
            <pc:docMk/>
            <pc:sldMk cId="1142612152" sldId="396"/>
            <ac:spMk id="3" creationId="{1975BC42-E314-4C2E-B5C0-85E6278F4DF4}"/>
          </ac:spMkLst>
        </pc:spChg>
      </pc:sldChg>
      <pc:sldChg chg="modSp mod">
        <pc:chgData name="Setälä Jari (LUKE)" userId="2e3bc9aa-ae0f-4895-8cef-fd62651a3c43" providerId="ADAL" clId="{C1A6E7CF-9076-49F1-9659-2CF49E42CB26}" dt="2022-05-23T09:04:34.743" v="5916" actId="20577"/>
        <pc:sldMkLst>
          <pc:docMk/>
          <pc:sldMk cId="2017913166" sldId="397"/>
        </pc:sldMkLst>
        <pc:spChg chg="mod">
          <ac:chgData name="Setälä Jari (LUKE)" userId="2e3bc9aa-ae0f-4895-8cef-fd62651a3c43" providerId="ADAL" clId="{C1A6E7CF-9076-49F1-9659-2CF49E42CB26}" dt="2022-05-19T13:44:13.777" v="1260" actId="1076"/>
          <ac:spMkLst>
            <pc:docMk/>
            <pc:sldMk cId="2017913166" sldId="397"/>
            <ac:spMk id="2" creationId="{E0E1798B-1EFC-404C-862C-79BF11876E9B}"/>
          </ac:spMkLst>
        </pc:spChg>
        <pc:spChg chg="mod">
          <ac:chgData name="Setälä Jari (LUKE)" userId="2e3bc9aa-ae0f-4895-8cef-fd62651a3c43" providerId="ADAL" clId="{C1A6E7CF-9076-49F1-9659-2CF49E42CB26}" dt="2022-05-23T09:04:34.743" v="5916" actId="20577"/>
          <ac:spMkLst>
            <pc:docMk/>
            <pc:sldMk cId="2017913166" sldId="397"/>
            <ac:spMk id="3" creationId="{1975BC42-E314-4C2E-B5C0-85E6278F4DF4}"/>
          </ac:spMkLst>
        </pc:spChg>
      </pc:sldChg>
      <pc:sldChg chg="modSp mod">
        <pc:chgData name="Setälä Jari (LUKE)" userId="2e3bc9aa-ae0f-4895-8cef-fd62651a3c43" providerId="ADAL" clId="{C1A6E7CF-9076-49F1-9659-2CF49E42CB26}" dt="2022-05-23T06:50:47.606" v="5816" actId="208"/>
        <pc:sldMkLst>
          <pc:docMk/>
          <pc:sldMk cId="3253340863" sldId="421"/>
        </pc:sldMkLst>
        <pc:spChg chg="mod">
          <ac:chgData name="Setälä Jari (LUKE)" userId="2e3bc9aa-ae0f-4895-8cef-fd62651a3c43" providerId="ADAL" clId="{C1A6E7CF-9076-49F1-9659-2CF49E42CB26}" dt="2022-05-23T06:50:35.439" v="5815" actId="207"/>
          <ac:spMkLst>
            <pc:docMk/>
            <pc:sldMk cId="3253340863" sldId="421"/>
            <ac:spMk id="3" creationId="{ACE3B391-FC10-4D12-92DC-C8C4B1837F66}"/>
          </ac:spMkLst>
        </pc:spChg>
        <pc:cxnChg chg="mod">
          <ac:chgData name="Setälä Jari (LUKE)" userId="2e3bc9aa-ae0f-4895-8cef-fd62651a3c43" providerId="ADAL" clId="{C1A6E7CF-9076-49F1-9659-2CF49E42CB26}" dt="2022-05-23T06:50:47.606" v="5816" actId="208"/>
          <ac:cxnSpMkLst>
            <pc:docMk/>
            <pc:sldMk cId="3253340863" sldId="421"/>
            <ac:cxnSpMk id="6" creationId="{B5D8C309-AA96-41EB-87F5-7802BD775690}"/>
          </ac:cxnSpMkLst>
        </pc:cxnChg>
      </pc:sldChg>
      <pc:sldChg chg="modSp mod ord">
        <pc:chgData name="Setälä Jari (LUKE)" userId="2e3bc9aa-ae0f-4895-8cef-fd62651a3c43" providerId="ADAL" clId="{C1A6E7CF-9076-49F1-9659-2CF49E42CB26}" dt="2022-05-20T09:47:12.506" v="4269" actId="20578"/>
        <pc:sldMkLst>
          <pc:docMk/>
          <pc:sldMk cId="3177626660" sldId="423"/>
        </pc:sldMkLst>
        <pc:spChg chg="mod">
          <ac:chgData name="Setälä Jari (LUKE)" userId="2e3bc9aa-ae0f-4895-8cef-fd62651a3c43" providerId="ADAL" clId="{C1A6E7CF-9076-49F1-9659-2CF49E42CB26}" dt="2022-05-19T14:01:15.816" v="1596" actId="1076"/>
          <ac:spMkLst>
            <pc:docMk/>
            <pc:sldMk cId="3177626660" sldId="423"/>
            <ac:spMk id="3" creationId="{96ABEF70-7644-4817-ABF6-B999923B4DA8}"/>
          </ac:spMkLst>
        </pc:spChg>
      </pc:sldChg>
      <pc:sldChg chg="modSp mod">
        <pc:chgData name="Setälä Jari (LUKE)" userId="2e3bc9aa-ae0f-4895-8cef-fd62651a3c43" providerId="ADAL" clId="{C1A6E7CF-9076-49F1-9659-2CF49E42CB26}" dt="2022-05-19T14:37:23.297" v="2954" actId="20577"/>
        <pc:sldMkLst>
          <pc:docMk/>
          <pc:sldMk cId="717214270" sldId="457"/>
        </pc:sldMkLst>
        <pc:spChg chg="mod">
          <ac:chgData name="Setälä Jari (LUKE)" userId="2e3bc9aa-ae0f-4895-8cef-fd62651a3c43" providerId="ADAL" clId="{C1A6E7CF-9076-49F1-9659-2CF49E42CB26}" dt="2022-05-19T14:36:50.493" v="2944" actId="207"/>
          <ac:spMkLst>
            <pc:docMk/>
            <pc:sldMk cId="717214270" sldId="457"/>
            <ac:spMk id="2" creationId="{EC93AD49-8D79-4151-906D-A894EF317CF1}"/>
          </ac:spMkLst>
        </pc:spChg>
        <pc:spChg chg="mod">
          <ac:chgData name="Setälä Jari (LUKE)" userId="2e3bc9aa-ae0f-4895-8cef-fd62651a3c43" providerId="ADAL" clId="{C1A6E7CF-9076-49F1-9659-2CF49E42CB26}" dt="2022-05-19T14:37:23.297" v="2954" actId="20577"/>
          <ac:spMkLst>
            <pc:docMk/>
            <pc:sldMk cId="717214270" sldId="457"/>
            <ac:spMk id="4" creationId="{6FE35219-9994-443A-ACFE-B9BE4343654E}"/>
          </ac:spMkLst>
        </pc:spChg>
        <pc:picChg chg="mod">
          <ac:chgData name="Setälä Jari (LUKE)" userId="2e3bc9aa-ae0f-4895-8cef-fd62651a3c43" providerId="ADAL" clId="{C1A6E7CF-9076-49F1-9659-2CF49E42CB26}" dt="2022-05-19T14:36:29.009" v="2943" actId="14826"/>
          <ac:picMkLst>
            <pc:docMk/>
            <pc:sldMk cId="717214270" sldId="457"/>
            <ac:picMk id="10" creationId="{D4BFC445-E629-4D3E-9FFA-D481F11967BF}"/>
          </ac:picMkLst>
        </pc:picChg>
      </pc:sldChg>
      <pc:sldChg chg="modSp mod">
        <pc:chgData name="Setälä Jari (LUKE)" userId="2e3bc9aa-ae0f-4895-8cef-fd62651a3c43" providerId="ADAL" clId="{C1A6E7CF-9076-49F1-9659-2CF49E42CB26}" dt="2022-05-19T13:03:06.387" v="786" actId="207"/>
        <pc:sldMkLst>
          <pc:docMk/>
          <pc:sldMk cId="34084679" sldId="463"/>
        </pc:sldMkLst>
        <pc:spChg chg="mod">
          <ac:chgData name="Setälä Jari (LUKE)" userId="2e3bc9aa-ae0f-4895-8cef-fd62651a3c43" providerId="ADAL" clId="{C1A6E7CF-9076-49F1-9659-2CF49E42CB26}" dt="2022-05-19T13:03:06.387" v="786" actId="207"/>
          <ac:spMkLst>
            <pc:docMk/>
            <pc:sldMk cId="34084679" sldId="463"/>
            <ac:spMk id="8" creationId="{194C5A02-7080-4868-9EAF-14D8E1B6CCA5}"/>
          </ac:spMkLst>
        </pc:spChg>
      </pc:sldChg>
      <pc:sldChg chg="addSp delSp modSp mod">
        <pc:chgData name="Setälä Jari (LUKE)" userId="2e3bc9aa-ae0f-4895-8cef-fd62651a3c43" providerId="ADAL" clId="{C1A6E7CF-9076-49F1-9659-2CF49E42CB26}" dt="2022-05-19T13:34:13.385" v="1178" actId="14100"/>
        <pc:sldMkLst>
          <pc:docMk/>
          <pc:sldMk cId="2517094435" sldId="464"/>
        </pc:sldMkLst>
        <pc:spChg chg="mod">
          <ac:chgData name="Setälä Jari (LUKE)" userId="2e3bc9aa-ae0f-4895-8cef-fd62651a3c43" providerId="ADAL" clId="{C1A6E7CF-9076-49F1-9659-2CF49E42CB26}" dt="2022-05-19T13:08:43.621" v="796" actId="207"/>
          <ac:spMkLst>
            <pc:docMk/>
            <pc:sldMk cId="2517094435" sldId="464"/>
            <ac:spMk id="4" creationId="{C97634E6-99CA-4F75-A88C-1E3CB0E2EDEB}"/>
          </ac:spMkLst>
        </pc:spChg>
        <pc:spChg chg="mod">
          <ac:chgData name="Setälä Jari (LUKE)" userId="2e3bc9aa-ae0f-4895-8cef-fd62651a3c43" providerId="ADAL" clId="{C1A6E7CF-9076-49F1-9659-2CF49E42CB26}" dt="2022-05-19T13:08:23.617" v="794" actId="1076"/>
          <ac:spMkLst>
            <pc:docMk/>
            <pc:sldMk cId="2517094435" sldId="464"/>
            <ac:spMk id="10" creationId="{12F605B8-3CC6-417D-A724-0EAE1EFA630D}"/>
          </ac:spMkLst>
        </pc:spChg>
        <pc:picChg chg="del">
          <ac:chgData name="Setälä Jari (LUKE)" userId="2e3bc9aa-ae0f-4895-8cef-fd62651a3c43" providerId="ADAL" clId="{C1A6E7CF-9076-49F1-9659-2CF49E42CB26}" dt="2022-05-19T13:06:11.033" v="788" actId="478"/>
          <ac:picMkLst>
            <pc:docMk/>
            <pc:sldMk cId="2517094435" sldId="464"/>
            <ac:picMk id="3" creationId="{02484639-0180-4903-B67E-39AB0A5ABB42}"/>
          </ac:picMkLst>
        </pc:picChg>
        <pc:picChg chg="add mod">
          <ac:chgData name="Setälä Jari (LUKE)" userId="2e3bc9aa-ae0f-4895-8cef-fd62651a3c43" providerId="ADAL" clId="{C1A6E7CF-9076-49F1-9659-2CF49E42CB26}" dt="2022-05-19T13:34:13.385" v="1178" actId="14100"/>
          <ac:picMkLst>
            <pc:docMk/>
            <pc:sldMk cId="2517094435" sldId="464"/>
            <ac:picMk id="6" creationId="{B698337E-FDE3-4F2C-98B8-5EE4DD1B5CD2}"/>
          </ac:picMkLst>
        </pc:picChg>
      </pc:sldChg>
      <pc:sldChg chg="addSp delSp modSp mod">
        <pc:chgData name="Setälä Jari (LUKE)" userId="2e3bc9aa-ae0f-4895-8cef-fd62651a3c43" providerId="ADAL" clId="{C1A6E7CF-9076-49F1-9659-2CF49E42CB26}" dt="2022-05-23T07:19:40.446" v="5827" actId="1076"/>
        <pc:sldMkLst>
          <pc:docMk/>
          <pc:sldMk cId="1499638589" sldId="465"/>
        </pc:sldMkLst>
        <pc:spChg chg="mod">
          <ac:chgData name="Setälä Jari (LUKE)" userId="2e3bc9aa-ae0f-4895-8cef-fd62651a3c43" providerId="ADAL" clId="{C1A6E7CF-9076-49F1-9659-2CF49E42CB26}" dt="2022-05-20T10:46:34.038" v="5480" actId="20577"/>
          <ac:spMkLst>
            <pc:docMk/>
            <pc:sldMk cId="1499638589" sldId="465"/>
            <ac:spMk id="3" creationId="{B3CD2134-AD7D-49C7-8210-4DBC4AE881BA}"/>
          </ac:spMkLst>
        </pc:spChg>
        <pc:spChg chg="add mod">
          <ac:chgData name="Setälä Jari (LUKE)" userId="2e3bc9aa-ae0f-4895-8cef-fd62651a3c43" providerId="ADAL" clId="{C1A6E7CF-9076-49F1-9659-2CF49E42CB26}" dt="2022-05-23T07:19:40.446" v="5827" actId="1076"/>
          <ac:spMkLst>
            <pc:docMk/>
            <pc:sldMk cId="1499638589" sldId="465"/>
            <ac:spMk id="8" creationId="{C0249F41-A674-40A5-BC64-27F722AD89B0}"/>
          </ac:spMkLst>
        </pc:spChg>
        <pc:spChg chg="add del mod">
          <ac:chgData name="Setälä Jari (LUKE)" userId="2e3bc9aa-ae0f-4895-8cef-fd62651a3c43" providerId="ADAL" clId="{C1A6E7CF-9076-49F1-9659-2CF49E42CB26}" dt="2022-05-19T14:04:46.981" v="1635" actId="21"/>
          <ac:spMkLst>
            <pc:docMk/>
            <pc:sldMk cId="1499638589" sldId="465"/>
            <ac:spMk id="9" creationId="{3BD339D8-6A06-4CBF-9B2D-22142CB243C0}"/>
          </ac:spMkLst>
        </pc:spChg>
        <pc:spChg chg="mod">
          <ac:chgData name="Setälä Jari (LUKE)" userId="2e3bc9aa-ae0f-4895-8cef-fd62651a3c43" providerId="ADAL" clId="{C1A6E7CF-9076-49F1-9659-2CF49E42CB26}" dt="2022-05-23T07:19:36.894" v="5826" actId="1076"/>
          <ac:spMkLst>
            <pc:docMk/>
            <pc:sldMk cId="1499638589" sldId="465"/>
            <ac:spMk id="10" creationId="{FFEECB76-5483-4C16-A15A-B5B36D21C6A2}"/>
          </ac:spMkLst>
        </pc:spChg>
        <pc:spChg chg="del">
          <ac:chgData name="Setälä Jari (LUKE)" userId="2e3bc9aa-ae0f-4895-8cef-fd62651a3c43" providerId="ADAL" clId="{C1A6E7CF-9076-49F1-9659-2CF49E42CB26}" dt="2022-05-19T14:03:12.729" v="1599" actId="478"/>
          <ac:spMkLst>
            <pc:docMk/>
            <pc:sldMk cId="1499638589" sldId="465"/>
            <ac:spMk id="11" creationId="{C79F8552-DA8F-4649-A1EA-6F59D897EA89}"/>
          </ac:spMkLst>
        </pc:spChg>
        <pc:spChg chg="add del mod">
          <ac:chgData name="Setälä Jari (LUKE)" userId="2e3bc9aa-ae0f-4895-8cef-fd62651a3c43" providerId="ADAL" clId="{C1A6E7CF-9076-49F1-9659-2CF49E42CB26}" dt="2022-05-19T14:05:59.422" v="1720" actId="478"/>
          <ac:spMkLst>
            <pc:docMk/>
            <pc:sldMk cId="1499638589" sldId="465"/>
            <ac:spMk id="12" creationId="{179D754D-72B7-44CB-806D-D15B8B9F6ED2}"/>
          </ac:spMkLst>
        </pc:spChg>
        <pc:picChg chg="mod">
          <ac:chgData name="Setälä Jari (LUKE)" userId="2e3bc9aa-ae0f-4895-8cef-fd62651a3c43" providerId="ADAL" clId="{C1A6E7CF-9076-49F1-9659-2CF49E42CB26}" dt="2022-05-23T07:19:32.054" v="5825" actId="14100"/>
          <ac:picMkLst>
            <pc:docMk/>
            <pc:sldMk cId="1499638589" sldId="465"/>
            <ac:picMk id="7" creationId="{88DE4E21-57BB-47B2-AAF3-49E0567100EF}"/>
          </ac:picMkLst>
        </pc:picChg>
      </pc:sldChg>
      <pc:sldChg chg="modSp mod">
        <pc:chgData name="Setälä Jari (LUKE)" userId="2e3bc9aa-ae0f-4895-8cef-fd62651a3c43" providerId="ADAL" clId="{C1A6E7CF-9076-49F1-9659-2CF49E42CB26}" dt="2022-05-20T10:02:52.020" v="4387" actId="207"/>
        <pc:sldMkLst>
          <pc:docMk/>
          <pc:sldMk cId="1719230394" sldId="466"/>
        </pc:sldMkLst>
        <pc:spChg chg="mod">
          <ac:chgData name="Setälä Jari (LUKE)" userId="2e3bc9aa-ae0f-4895-8cef-fd62651a3c43" providerId="ADAL" clId="{C1A6E7CF-9076-49F1-9659-2CF49E42CB26}" dt="2022-05-20T10:02:52.020" v="4387" actId="207"/>
          <ac:spMkLst>
            <pc:docMk/>
            <pc:sldMk cId="1719230394" sldId="466"/>
            <ac:spMk id="2" creationId="{4093DA4B-B102-4E11-AB53-A9C46EF0A316}"/>
          </ac:spMkLst>
        </pc:spChg>
      </pc:sldChg>
      <pc:sldChg chg="del">
        <pc:chgData name="Setälä Jari (LUKE)" userId="2e3bc9aa-ae0f-4895-8cef-fd62651a3c43" providerId="ADAL" clId="{C1A6E7CF-9076-49F1-9659-2CF49E42CB26}" dt="2022-05-20T09:53:27.926" v="4285" actId="2696"/>
        <pc:sldMkLst>
          <pc:docMk/>
          <pc:sldMk cId="622098603" sldId="467"/>
        </pc:sldMkLst>
      </pc:sldChg>
      <pc:sldChg chg="del">
        <pc:chgData name="Setälä Jari (LUKE)" userId="2e3bc9aa-ae0f-4895-8cef-fd62651a3c43" providerId="ADAL" clId="{C1A6E7CF-9076-49F1-9659-2CF49E42CB26}" dt="2022-05-20T10:08:35.588" v="4407" actId="47"/>
        <pc:sldMkLst>
          <pc:docMk/>
          <pc:sldMk cId="3066363072" sldId="467"/>
        </pc:sldMkLst>
      </pc:sldChg>
      <pc:sldChg chg="del">
        <pc:chgData name="Setälä Jari (LUKE)" userId="2e3bc9aa-ae0f-4895-8cef-fd62651a3c43" providerId="ADAL" clId="{C1A6E7CF-9076-49F1-9659-2CF49E42CB26}" dt="2022-05-20T09:53:27.926" v="4285" actId="2696"/>
        <pc:sldMkLst>
          <pc:docMk/>
          <pc:sldMk cId="540400183" sldId="468"/>
        </pc:sldMkLst>
      </pc:sldChg>
      <pc:sldChg chg="del">
        <pc:chgData name="Setälä Jari (LUKE)" userId="2e3bc9aa-ae0f-4895-8cef-fd62651a3c43" providerId="ADAL" clId="{C1A6E7CF-9076-49F1-9659-2CF49E42CB26}" dt="2022-05-20T10:06:29.090" v="4405" actId="2696"/>
        <pc:sldMkLst>
          <pc:docMk/>
          <pc:sldMk cId="2278311560" sldId="468"/>
        </pc:sldMkLst>
      </pc:sldChg>
      <pc:sldChg chg="del">
        <pc:chgData name="Setälä Jari (LUKE)" userId="2e3bc9aa-ae0f-4895-8cef-fd62651a3c43" providerId="ADAL" clId="{C1A6E7CF-9076-49F1-9659-2CF49E42CB26}" dt="2022-05-20T10:08:18.586" v="4406" actId="2696"/>
        <pc:sldMkLst>
          <pc:docMk/>
          <pc:sldMk cId="2532500282" sldId="468"/>
        </pc:sldMkLst>
      </pc:sldChg>
      <pc:sldChg chg="del">
        <pc:chgData name="Setälä Jari (LUKE)" userId="2e3bc9aa-ae0f-4895-8cef-fd62651a3c43" providerId="ADAL" clId="{C1A6E7CF-9076-49F1-9659-2CF49E42CB26}" dt="2022-05-20T09:53:42.827" v="4286" actId="2696"/>
        <pc:sldMkLst>
          <pc:docMk/>
          <pc:sldMk cId="3972318760" sldId="468"/>
        </pc:sldMkLst>
      </pc:sldChg>
      <pc:sldChg chg="del">
        <pc:chgData name="Setälä Jari (LUKE)" userId="2e3bc9aa-ae0f-4895-8cef-fd62651a3c43" providerId="ADAL" clId="{C1A6E7CF-9076-49F1-9659-2CF49E42CB26}" dt="2022-05-20T10:12:14.981" v="4452" actId="47"/>
        <pc:sldMkLst>
          <pc:docMk/>
          <pc:sldMk cId="2439235313" sldId="475"/>
        </pc:sldMkLst>
      </pc:sldChg>
      <pc:sldChg chg="del">
        <pc:chgData name="Setälä Jari (LUKE)" userId="2e3bc9aa-ae0f-4895-8cef-fd62651a3c43" providerId="ADAL" clId="{C1A6E7CF-9076-49F1-9659-2CF49E42CB26}" dt="2022-05-20T09:50:23.163" v="4276" actId="2696"/>
        <pc:sldMkLst>
          <pc:docMk/>
          <pc:sldMk cId="977329256" sldId="483"/>
        </pc:sldMkLst>
      </pc:sldChg>
      <pc:sldChg chg="del ord">
        <pc:chgData name="Setälä Jari (LUKE)" userId="2e3bc9aa-ae0f-4895-8cef-fd62651a3c43" providerId="ADAL" clId="{C1A6E7CF-9076-49F1-9659-2CF49E42CB26}" dt="2022-05-20T09:52:02.679" v="4283" actId="2696"/>
        <pc:sldMkLst>
          <pc:docMk/>
          <pc:sldMk cId="2125232411" sldId="483"/>
        </pc:sldMkLst>
      </pc:sldChg>
      <pc:sldChg chg="del">
        <pc:chgData name="Setälä Jari (LUKE)" userId="2e3bc9aa-ae0f-4895-8cef-fd62651a3c43" providerId="ADAL" clId="{C1A6E7CF-9076-49F1-9659-2CF49E42CB26}" dt="2022-05-23T07:27:26.769" v="5850" actId="47"/>
        <pc:sldMkLst>
          <pc:docMk/>
          <pc:sldMk cId="3806081805" sldId="483"/>
        </pc:sldMkLst>
      </pc:sldChg>
      <pc:sldChg chg="del ord">
        <pc:chgData name="Setälä Jari (LUKE)" userId="2e3bc9aa-ae0f-4895-8cef-fd62651a3c43" providerId="ADAL" clId="{C1A6E7CF-9076-49F1-9659-2CF49E42CB26}" dt="2022-05-20T09:52:02.679" v="4283" actId="2696"/>
        <pc:sldMkLst>
          <pc:docMk/>
          <pc:sldMk cId="395274655" sldId="484"/>
        </pc:sldMkLst>
      </pc:sldChg>
      <pc:sldChg chg="del">
        <pc:chgData name="Setälä Jari (LUKE)" userId="2e3bc9aa-ae0f-4895-8cef-fd62651a3c43" providerId="ADAL" clId="{C1A6E7CF-9076-49F1-9659-2CF49E42CB26}" dt="2022-05-20T09:50:23.163" v="4276" actId="2696"/>
        <pc:sldMkLst>
          <pc:docMk/>
          <pc:sldMk cId="2415434363" sldId="484"/>
        </pc:sldMkLst>
      </pc:sldChg>
      <pc:sldChg chg="modSp mod">
        <pc:chgData name="Setälä Jari (LUKE)" userId="2e3bc9aa-ae0f-4895-8cef-fd62651a3c43" providerId="ADAL" clId="{C1A6E7CF-9076-49F1-9659-2CF49E42CB26}" dt="2022-05-20T10:01:48.008" v="4386" actId="1076"/>
        <pc:sldMkLst>
          <pc:docMk/>
          <pc:sldMk cId="1041409306" sldId="485"/>
        </pc:sldMkLst>
        <pc:spChg chg="mod">
          <ac:chgData name="Setälä Jari (LUKE)" userId="2e3bc9aa-ae0f-4895-8cef-fd62651a3c43" providerId="ADAL" clId="{C1A6E7CF-9076-49F1-9659-2CF49E42CB26}" dt="2022-05-19T14:17:50.675" v="1957" actId="207"/>
          <ac:spMkLst>
            <pc:docMk/>
            <pc:sldMk cId="1041409306" sldId="485"/>
            <ac:spMk id="2" creationId="{9C9E87B3-1713-4CFC-A437-9C092A208419}"/>
          </ac:spMkLst>
        </pc:spChg>
        <pc:spChg chg="mod">
          <ac:chgData name="Setälä Jari (LUKE)" userId="2e3bc9aa-ae0f-4895-8cef-fd62651a3c43" providerId="ADAL" clId="{C1A6E7CF-9076-49F1-9659-2CF49E42CB26}" dt="2022-05-20T10:01:37.126" v="4378" actId="1076"/>
          <ac:spMkLst>
            <pc:docMk/>
            <pc:sldMk cId="1041409306" sldId="485"/>
            <ac:spMk id="3" creationId="{39F080D4-D45F-4838-9DC2-30DA55D104B0}"/>
          </ac:spMkLst>
        </pc:spChg>
        <pc:spChg chg="mod">
          <ac:chgData name="Setälä Jari (LUKE)" userId="2e3bc9aa-ae0f-4895-8cef-fd62651a3c43" providerId="ADAL" clId="{C1A6E7CF-9076-49F1-9659-2CF49E42CB26}" dt="2022-05-20T10:01:48.008" v="4386" actId="1076"/>
          <ac:spMkLst>
            <pc:docMk/>
            <pc:sldMk cId="1041409306" sldId="485"/>
            <ac:spMk id="10" creationId="{BDCEA7BD-246D-4E36-810C-56644E6FB563}"/>
          </ac:spMkLst>
        </pc:spChg>
        <pc:picChg chg="mod">
          <ac:chgData name="Setälä Jari (LUKE)" userId="2e3bc9aa-ae0f-4895-8cef-fd62651a3c43" providerId="ADAL" clId="{C1A6E7CF-9076-49F1-9659-2CF49E42CB26}" dt="2022-05-19T14:14:34.151" v="1912" actId="14826"/>
          <ac:picMkLst>
            <pc:docMk/>
            <pc:sldMk cId="1041409306" sldId="485"/>
            <ac:picMk id="8" creationId="{7807B901-0D6B-4173-AE2B-F003EDA765FE}"/>
          </ac:picMkLst>
        </pc:picChg>
        <pc:picChg chg="mod">
          <ac:chgData name="Setälä Jari (LUKE)" userId="2e3bc9aa-ae0f-4895-8cef-fd62651a3c43" providerId="ADAL" clId="{C1A6E7CF-9076-49F1-9659-2CF49E42CB26}" dt="2022-05-19T14:15:11.680" v="1913" actId="14826"/>
          <ac:picMkLst>
            <pc:docMk/>
            <pc:sldMk cId="1041409306" sldId="485"/>
            <ac:picMk id="9" creationId="{0E18A329-5B8C-4A8D-ACB3-37EE9DE8AFAF}"/>
          </ac:picMkLst>
        </pc:picChg>
      </pc:sldChg>
      <pc:sldChg chg="modSp mod addCm delCm modCm">
        <pc:chgData name="Setälä Jari (LUKE)" userId="2e3bc9aa-ae0f-4895-8cef-fd62651a3c43" providerId="ADAL" clId="{C1A6E7CF-9076-49F1-9659-2CF49E42CB26}" dt="2022-05-20T10:01:10.584" v="4352" actId="1076"/>
        <pc:sldMkLst>
          <pc:docMk/>
          <pc:sldMk cId="2304097148" sldId="486"/>
        </pc:sldMkLst>
        <pc:spChg chg="mod">
          <ac:chgData name="Setälä Jari (LUKE)" userId="2e3bc9aa-ae0f-4895-8cef-fd62651a3c43" providerId="ADAL" clId="{C1A6E7CF-9076-49F1-9659-2CF49E42CB26}" dt="2022-05-19T14:53:22.393" v="3134" actId="207"/>
          <ac:spMkLst>
            <pc:docMk/>
            <pc:sldMk cId="2304097148" sldId="486"/>
            <ac:spMk id="2" creationId="{FB9465FC-B63B-4DB3-AA9C-D512AD8F030D}"/>
          </ac:spMkLst>
        </pc:spChg>
        <pc:spChg chg="mod">
          <ac:chgData name="Setälä Jari (LUKE)" userId="2e3bc9aa-ae0f-4895-8cef-fd62651a3c43" providerId="ADAL" clId="{C1A6E7CF-9076-49F1-9659-2CF49E42CB26}" dt="2022-05-20T10:01:10.584" v="4352" actId="1076"/>
          <ac:spMkLst>
            <pc:docMk/>
            <pc:sldMk cId="2304097148" sldId="486"/>
            <ac:spMk id="6" creationId="{2FDF2F36-DFE1-4CF8-99C3-FB0BFA17D63E}"/>
          </ac:spMkLst>
        </pc:spChg>
        <pc:picChg chg="mod">
          <ac:chgData name="Setälä Jari (LUKE)" userId="2e3bc9aa-ae0f-4895-8cef-fd62651a3c43" providerId="ADAL" clId="{C1A6E7CF-9076-49F1-9659-2CF49E42CB26}" dt="2022-05-20T08:31:16.312" v="4174" actId="14826"/>
          <ac:picMkLst>
            <pc:docMk/>
            <pc:sldMk cId="2304097148" sldId="486"/>
            <ac:picMk id="7" creationId="{EFD03E2E-377E-4991-A39B-3628B4A1B7AD}"/>
          </ac:picMkLst>
        </pc:picChg>
      </pc:sldChg>
      <pc:sldChg chg="addSp modSp mod">
        <pc:chgData name="Setälä Jari (LUKE)" userId="2e3bc9aa-ae0f-4895-8cef-fd62651a3c43" providerId="ADAL" clId="{C1A6E7CF-9076-49F1-9659-2CF49E42CB26}" dt="2022-05-20T08:16:21.941" v="4030" actId="20577"/>
        <pc:sldMkLst>
          <pc:docMk/>
          <pc:sldMk cId="3438550810" sldId="488"/>
        </pc:sldMkLst>
        <pc:spChg chg="add mod">
          <ac:chgData name="Setälä Jari (LUKE)" userId="2e3bc9aa-ae0f-4895-8cef-fd62651a3c43" providerId="ADAL" clId="{C1A6E7CF-9076-49F1-9659-2CF49E42CB26}" dt="2022-05-20T08:16:21.941" v="4030" actId="20577"/>
          <ac:spMkLst>
            <pc:docMk/>
            <pc:sldMk cId="3438550810" sldId="488"/>
            <ac:spMk id="12" creationId="{398855CB-1A22-41AD-81AD-AF4C9B7CCFDD}"/>
          </ac:spMkLst>
        </pc:spChg>
        <pc:spChg chg="mod">
          <ac:chgData name="Setälä Jari (LUKE)" userId="2e3bc9aa-ae0f-4895-8cef-fd62651a3c43" providerId="ADAL" clId="{C1A6E7CF-9076-49F1-9659-2CF49E42CB26}" dt="2022-05-20T08:16:10.928" v="4016" actId="1036"/>
          <ac:spMkLst>
            <pc:docMk/>
            <pc:sldMk cId="3438550810" sldId="488"/>
            <ac:spMk id="17" creationId="{BCE60824-6EB5-40D7-8A03-EC766D5D028B}"/>
          </ac:spMkLst>
        </pc:spChg>
      </pc:sldChg>
      <pc:sldChg chg="del">
        <pc:chgData name="Setälä Jari (LUKE)" userId="2e3bc9aa-ae0f-4895-8cef-fd62651a3c43" providerId="ADAL" clId="{C1A6E7CF-9076-49F1-9659-2CF49E42CB26}" dt="2022-05-20T09:48:11.983" v="4274" actId="47"/>
        <pc:sldMkLst>
          <pc:docMk/>
          <pc:sldMk cId="4139848877" sldId="489"/>
        </pc:sldMkLst>
      </pc:sldChg>
      <pc:sldChg chg="addSp delSp modSp mod">
        <pc:chgData name="Setälä Jari (LUKE)" userId="2e3bc9aa-ae0f-4895-8cef-fd62651a3c43" providerId="ADAL" clId="{C1A6E7CF-9076-49F1-9659-2CF49E42CB26}" dt="2022-05-20T08:29:24.362" v="4171" actId="404"/>
        <pc:sldMkLst>
          <pc:docMk/>
          <pc:sldMk cId="2927102710" sldId="499"/>
        </pc:sldMkLst>
        <pc:spChg chg="add del mod">
          <ac:chgData name="Setälä Jari (LUKE)" userId="2e3bc9aa-ae0f-4895-8cef-fd62651a3c43" providerId="ADAL" clId="{C1A6E7CF-9076-49F1-9659-2CF49E42CB26}" dt="2022-05-19T14:56:49.576" v="3253" actId="478"/>
          <ac:spMkLst>
            <pc:docMk/>
            <pc:sldMk cId="2927102710" sldId="499"/>
            <ac:spMk id="3" creationId="{E135F36B-BFC0-49DD-83C8-986B0FB0B380}"/>
          </ac:spMkLst>
        </pc:spChg>
        <pc:spChg chg="del mod">
          <ac:chgData name="Setälä Jari (LUKE)" userId="2e3bc9aa-ae0f-4895-8cef-fd62651a3c43" providerId="ADAL" clId="{C1A6E7CF-9076-49F1-9659-2CF49E42CB26}" dt="2022-05-19T14:56:46.359" v="3252" actId="478"/>
          <ac:spMkLst>
            <pc:docMk/>
            <pc:sldMk cId="2927102710" sldId="499"/>
            <ac:spMk id="8" creationId="{50DB865F-1227-4897-91AC-F50A016677E0}"/>
          </ac:spMkLst>
        </pc:spChg>
        <pc:spChg chg="mod">
          <ac:chgData name="Setälä Jari (LUKE)" userId="2e3bc9aa-ae0f-4895-8cef-fd62651a3c43" providerId="ADAL" clId="{C1A6E7CF-9076-49F1-9659-2CF49E42CB26}" dt="2022-05-19T14:59:04.539" v="3294" actId="1076"/>
          <ac:spMkLst>
            <pc:docMk/>
            <pc:sldMk cId="2927102710" sldId="499"/>
            <ac:spMk id="10" creationId="{9140F0A3-66BB-41FF-B7C0-D824812C04AC}"/>
          </ac:spMkLst>
        </pc:spChg>
        <pc:spChg chg="add mod">
          <ac:chgData name="Setälä Jari (LUKE)" userId="2e3bc9aa-ae0f-4895-8cef-fd62651a3c43" providerId="ADAL" clId="{C1A6E7CF-9076-49F1-9659-2CF49E42CB26}" dt="2022-05-20T08:29:24.362" v="4171" actId="404"/>
          <ac:spMkLst>
            <pc:docMk/>
            <pc:sldMk cId="2927102710" sldId="499"/>
            <ac:spMk id="11" creationId="{8E8FC361-D580-40D2-95A9-CADFC91FD6D5}"/>
          </ac:spMkLst>
        </pc:spChg>
      </pc:sldChg>
      <pc:sldChg chg="addSp delSp modSp mod">
        <pc:chgData name="Setälä Jari (LUKE)" userId="2e3bc9aa-ae0f-4895-8cef-fd62651a3c43" providerId="ADAL" clId="{C1A6E7CF-9076-49F1-9659-2CF49E42CB26}" dt="2022-05-23T06:37:05.346" v="5798" actId="207"/>
        <pc:sldMkLst>
          <pc:docMk/>
          <pc:sldMk cId="1746216077" sldId="500"/>
        </pc:sldMkLst>
        <pc:spChg chg="add mod">
          <ac:chgData name="Setälä Jari (LUKE)" userId="2e3bc9aa-ae0f-4895-8cef-fd62651a3c43" providerId="ADAL" clId="{C1A6E7CF-9076-49F1-9659-2CF49E42CB26}" dt="2022-05-23T06:37:05.346" v="5798" actId="207"/>
          <ac:spMkLst>
            <pc:docMk/>
            <pc:sldMk cId="1746216077" sldId="500"/>
            <ac:spMk id="2" creationId="{472703B1-2F95-43B0-AAB5-F7DB3EC75E3A}"/>
          </ac:spMkLst>
        </pc:spChg>
        <pc:spChg chg="add del mod">
          <ac:chgData name="Setälä Jari (LUKE)" userId="2e3bc9aa-ae0f-4895-8cef-fd62651a3c43" providerId="ADAL" clId="{C1A6E7CF-9076-49F1-9659-2CF49E42CB26}" dt="2022-05-19T14:56:01.514" v="3209" actId="478"/>
          <ac:spMkLst>
            <pc:docMk/>
            <pc:sldMk cId="1746216077" sldId="500"/>
            <ac:spMk id="4" creationId="{A9309DD7-EF3C-4153-AD64-B8594F03874D}"/>
          </ac:spMkLst>
        </pc:spChg>
        <pc:spChg chg="del mod">
          <ac:chgData name="Setälä Jari (LUKE)" userId="2e3bc9aa-ae0f-4895-8cef-fd62651a3c43" providerId="ADAL" clId="{C1A6E7CF-9076-49F1-9659-2CF49E42CB26}" dt="2022-05-19T14:55:56.622" v="3208" actId="478"/>
          <ac:spMkLst>
            <pc:docMk/>
            <pc:sldMk cId="1746216077" sldId="500"/>
            <ac:spMk id="8" creationId="{50DB865F-1227-4897-91AC-F50A016677E0}"/>
          </ac:spMkLst>
        </pc:spChg>
        <pc:spChg chg="add mod">
          <ac:chgData name="Setälä Jari (LUKE)" userId="2e3bc9aa-ae0f-4895-8cef-fd62651a3c43" providerId="ADAL" clId="{C1A6E7CF-9076-49F1-9659-2CF49E42CB26}" dt="2022-05-20T08:29:04.970" v="4144" actId="1076"/>
          <ac:spMkLst>
            <pc:docMk/>
            <pc:sldMk cId="1746216077" sldId="500"/>
            <ac:spMk id="10" creationId="{0EE35D7C-5095-4BCD-9A8F-CF9E8C697FF2}"/>
          </ac:spMkLst>
        </pc:spChg>
        <pc:spChg chg="mod">
          <ac:chgData name="Setälä Jari (LUKE)" userId="2e3bc9aa-ae0f-4895-8cef-fd62651a3c43" providerId="ADAL" clId="{C1A6E7CF-9076-49F1-9659-2CF49E42CB26}" dt="2022-05-20T10:05:44.779" v="4404" actId="1076"/>
          <ac:spMkLst>
            <pc:docMk/>
            <pc:sldMk cId="1746216077" sldId="500"/>
            <ac:spMk id="11" creationId="{65567074-CB24-4876-9952-98FDF2F50F7F}"/>
          </ac:spMkLst>
        </pc:spChg>
      </pc:sldChg>
      <pc:sldChg chg="addSp modSp mod">
        <pc:chgData name="Setälä Jari (LUKE)" userId="2e3bc9aa-ae0f-4895-8cef-fd62651a3c43" providerId="ADAL" clId="{C1A6E7CF-9076-49F1-9659-2CF49E42CB26}" dt="2022-05-20T10:05:15.125" v="4403" actId="20577"/>
        <pc:sldMkLst>
          <pc:docMk/>
          <pc:sldMk cId="2421704561" sldId="507"/>
        </pc:sldMkLst>
        <pc:spChg chg="mod">
          <ac:chgData name="Setälä Jari (LUKE)" userId="2e3bc9aa-ae0f-4895-8cef-fd62651a3c43" providerId="ADAL" clId="{C1A6E7CF-9076-49F1-9659-2CF49E42CB26}" dt="2022-05-20T10:05:15.125" v="4403" actId="20577"/>
          <ac:spMkLst>
            <pc:docMk/>
            <pc:sldMk cId="2421704561" sldId="507"/>
            <ac:spMk id="2" creationId="{F9E9CD3C-166B-4B4E-82A7-91E9BD84DA2A}"/>
          </ac:spMkLst>
        </pc:spChg>
        <pc:spChg chg="add mod">
          <ac:chgData name="Setälä Jari (LUKE)" userId="2e3bc9aa-ae0f-4895-8cef-fd62651a3c43" providerId="ADAL" clId="{C1A6E7CF-9076-49F1-9659-2CF49E42CB26}" dt="2022-05-20T10:04:36.055" v="4401" actId="1038"/>
          <ac:spMkLst>
            <pc:docMk/>
            <pc:sldMk cId="2421704561" sldId="507"/>
            <ac:spMk id="3" creationId="{676F980F-9776-48EC-A7F0-1A7586A445A6}"/>
          </ac:spMkLst>
        </pc:spChg>
        <pc:spChg chg="mod">
          <ac:chgData name="Setälä Jari (LUKE)" userId="2e3bc9aa-ae0f-4895-8cef-fd62651a3c43" providerId="ADAL" clId="{C1A6E7CF-9076-49F1-9659-2CF49E42CB26}" dt="2022-05-19T14:58:24.332" v="3290" actId="1076"/>
          <ac:spMkLst>
            <pc:docMk/>
            <pc:sldMk cId="2421704561" sldId="507"/>
            <ac:spMk id="4" creationId="{ECF64659-CD50-466B-A6E6-4926DCF97DE9}"/>
          </ac:spMkLst>
        </pc:spChg>
      </pc:sldChg>
      <pc:sldChg chg="del">
        <pc:chgData name="Setälä Jari (LUKE)" userId="2e3bc9aa-ae0f-4895-8cef-fd62651a3c43" providerId="ADAL" clId="{C1A6E7CF-9076-49F1-9659-2CF49E42CB26}" dt="2022-05-19T14:20:07.927" v="1958"/>
        <pc:sldMkLst>
          <pc:docMk/>
          <pc:sldMk cId="2541059672" sldId="510"/>
        </pc:sldMkLst>
      </pc:sldChg>
      <pc:sldChg chg="addSp delSp modSp del mod ord">
        <pc:chgData name="Setälä Jari (LUKE)" userId="2e3bc9aa-ae0f-4895-8cef-fd62651a3c43" providerId="ADAL" clId="{C1A6E7CF-9076-49F1-9659-2CF49E42CB26}" dt="2022-05-20T09:46:16.771" v="4266" actId="47"/>
        <pc:sldMkLst>
          <pc:docMk/>
          <pc:sldMk cId="4070380239" sldId="514"/>
        </pc:sldMkLst>
        <pc:spChg chg="mod">
          <ac:chgData name="Setälä Jari (LUKE)" userId="2e3bc9aa-ae0f-4895-8cef-fd62651a3c43" providerId="ADAL" clId="{C1A6E7CF-9076-49F1-9659-2CF49E42CB26}" dt="2022-05-19T14:00:38.843" v="1594" actId="20577"/>
          <ac:spMkLst>
            <pc:docMk/>
            <pc:sldMk cId="4070380239" sldId="514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C1A6E7CF-9076-49F1-9659-2CF49E42CB26}" dt="2022-05-19T13:59:14.713" v="1540" actId="1076"/>
          <ac:spMkLst>
            <pc:docMk/>
            <pc:sldMk cId="4070380239" sldId="514"/>
            <ac:spMk id="3" creationId="{F345D179-084C-488F-9D5D-BDC793AA707B}"/>
          </ac:spMkLst>
        </pc:spChg>
        <pc:spChg chg="del">
          <ac:chgData name="Setälä Jari (LUKE)" userId="2e3bc9aa-ae0f-4895-8cef-fd62651a3c43" providerId="ADAL" clId="{C1A6E7CF-9076-49F1-9659-2CF49E42CB26}" dt="2022-05-19T13:57:43.372" v="1475"/>
          <ac:spMkLst>
            <pc:docMk/>
            <pc:sldMk cId="4070380239" sldId="514"/>
            <ac:spMk id="4" creationId="{CE573015-ABEF-40F3-8340-684F7856DC51}"/>
          </ac:spMkLst>
        </pc:spChg>
        <pc:spChg chg="add mod">
          <ac:chgData name="Setälä Jari (LUKE)" userId="2e3bc9aa-ae0f-4895-8cef-fd62651a3c43" providerId="ADAL" clId="{C1A6E7CF-9076-49F1-9659-2CF49E42CB26}" dt="2022-05-19T13:58:21.649" v="1477" actId="1076"/>
          <ac:spMkLst>
            <pc:docMk/>
            <pc:sldMk cId="4070380239" sldId="514"/>
            <ac:spMk id="6" creationId="{704651FE-8BDE-4CC5-8C39-0D576F93FE3E}"/>
          </ac:spMkLst>
        </pc:spChg>
      </pc:sldChg>
      <pc:sldChg chg="del ord">
        <pc:chgData name="Setälä Jari (LUKE)" userId="2e3bc9aa-ae0f-4895-8cef-fd62651a3c43" providerId="ADAL" clId="{C1A6E7CF-9076-49F1-9659-2CF49E42CB26}" dt="2022-05-20T09:52:02.679" v="4283" actId="2696"/>
        <pc:sldMkLst>
          <pc:docMk/>
          <pc:sldMk cId="1174027235" sldId="516"/>
        </pc:sldMkLst>
      </pc:sldChg>
      <pc:sldChg chg="modSp mod">
        <pc:chgData name="Setälä Jari (LUKE)" userId="2e3bc9aa-ae0f-4895-8cef-fd62651a3c43" providerId="ADAL" clId="{C1A6E7CF-9076-49F1-9659-2CF49E42CB26}" dt="2022-05-20T10:11:35.514" v="4446" actId="20577"/>
        <pc:sldMkLst>
          <pc:docMk/>
          <pc:sldMk cId="2053428809" sldId="516"/>
        </pc:sldMkLst>
        <pc:spChg chg="mod">
          <ac:chgData name="Setälä Jari (LUKE)" userId="2e3bc9aa-ae0f-4895-8cef-fd62651a3c43" providerId="ADAL" clId="{C1A6E7CF-9076-49F1-9659-2CF49E42CB26}" dt="2022-05-20T10:11:35.514" v="4446" actId="20577"/>
          <ac:spMkLst>
            <pc:docMk/>
            <pc:sldMk cId="2053428809" sldId="516"/>
            <ac:spMk id="3" creationId="{F345D179-084C-488F-9D5D-BDC793AA707B}"/>
          </ac:spMkLst>
        </pc:spChg>
      </pc:sldChg>
      <pc:sldChg chg="modSp del mod ord">
        <pc:chgData name="Setälä Jari (LUKE)" userId="2e3bc9aa-ae0f-4895-8cef-fd62651a3c43" providerId="ADAL" clId="{C1A6E7CF-9076-49F1-9659-2CF49E42CB26}" dt="2022-05-20T09:48:55.508" v="4275" actId="2696"/>
        <pc:sldMkLst>
          <pc:docMk/>
          <pc:sldMk cId="4064587712" sldId="516"/>
        </pc:sldMkLst>
        <pc:spChg chg="mod">
          <ac:chgData name="Setälä Jari (LUKE)" userId="2e3bc9aa-ae0f-4895-8cef-fd62651a3c43" providerId="ADAL" clId="{C1A6E7CF-9076-49F1-9659-2CF49E42CB26}" dt="2022-05-19T13:57:07.196" v="1468" actId="20577"/>
          <ac:spMkLst>
            <pc:docMk/>
            <pc:sldMk cId="4064587712" sldId="516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C1A6E7CF-9076-49F1-9659-2CF49E42CB26}" dt="2022-05-20T09:46:06.873" v="4265" actId="1076"/>
          <ac:spMkLst>
            <pc:docMk/>
            <pc:sldMk cId="4064587712" sldId="516"/>
            <ac:spMk id="3" creationId="{F345D179-084C-488F-9D5D-BDC793AA707B}"/>
          </ac:spMkLst>
        </pc:spChg>
        <pc:spChg chg="mod">
          <ac:chgData name="Setälä Jari (LUKE)" userId="2e3bc9aa-ae0f-4895-8cef-fd62651a3c43" providerId="ADAL" clId="{C1A6E7CF-9076-49F1-9659-2CF49E42CB26}" dt="2022-05-19T13:53:36.147" v="1411" actId="20577"/>
          <ac:spMkLst>
            <pc:docMk/>
            <pc:sldMk cId="4064587712" sldId="516"/>
            <ac:spMk id="4" creationId="{CE573015-ABEF-40F3-8340-684F7856DC51}"/>
          </ac:spMkLst>
        </pc:spChg>
      </pc:sldChg>
      <pc:sldChg chg="modSp mod">
        <pc:chgData name="Setälä Jari (LUKE)" userId="2e3bc9aa-ae0f-4895-8cef-fd62651a3c43" providerId="ADAL" clId="{C1A6E7CF-9076-49F1-9659-2CF49E42CB26}" dt="2022-05-23T09:12:16.228" v="5992" actId="1035"/>
        <pc:sldMkLst>
          <pc:docMk/>
          <pc:sldMk cId="1937759444" sldId="519"/>
        </pc:sldMkLst>
        <pc:spChg chg="mod">
          <ac:chgData name="Setälä Jari (LUKE)" userId="2e3bc9aa-ae0f-4895-8cef-fd62651a3c43" providerId="ADAL" clId="{C1A6E7CF-9076-49F1-9659-2CF49E42CB26}" dt="2022-05-20T10:11:54.315" v="4451" actId="20577"/>
          <ac:spMkLst>
            <pc:docMk/>
            <pc:sldMk cId="1937759444" sldId="519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C1A6E7CF-9076-49F1-9659-2CF49E42CB26}" dt="2022-05-23T09:12:16.228" v="5992" actId="1035"/>
          <ac:spMkLst>
            <pc:docMk/>
            <pc:sldMk cId="1937759444" sldId="519"/>
            <ac:spMk id="3" creationId="{F345D179-084C-488F-9D5D-BDC793AA707B}"/>
          </ac:spMkLst>
        </pc:spChg>
      </pc:sldChg>
      <pc:sldChg chg="modSp del mod ord">
        <pc:chgData name="Setälä Jari (LUKE)" userId="2e3bc9aa-ae0f-4895-8cef-fd62651a3c43" providerId="ADAL" clId="{C1A6E7CF-9076-49F1-9659-2CF49E42CB26}" dt="2022-05-20T09:52:02.679" v="4283" actId="2696"/>
        <pc:sldMkLst>
          <pc:docMk/>
          <pc:sldMk cId="2294067801" sldId="519"/>
        </pc:sldMkLst>
        <pc:spChg chg="mod">
          <ac:chgData name="Setälä Jari (LUKE)" userId="2e3bc9aa-ae0f-4895-8cef-fd62651a3c43" providerId="ADAL" clId="{C1A6E7CF-9076-49F1-9659-2CF49E42CB26}" dt="2022-05-19T13:54:13.348" v="1413" actId="207"/>
          <ac:spMkLst>
            <pc:docMk/>
            <pc:sldMk cId="2294067801" sldId="519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C1A6E7CF-9076-49F1-9659-2CF49E42CB26}" dt="2022-05-20T08:20:56.346" v="4078" actId="1076"/>
          <ac:spMkLst>
            <pc:docMk/>
            <pc:sldMk cId="2294067801" sldId="519"/>
            <ac:spMk id="3" creationId="{F345D179-084C-488F-9D5D-BDC793AA707B}"/>
          </ac:spMkLst>
        </pc:spChg>
        <pc:spChg chg="mod">
          <ac:chgData name="Setälä Jari (LUKE)" userId="2e3bc9aa-ae0f-4895-8cef-fd62651a3c43" providerId="ADAL" clId="{C1A6E7CF-9076-49F1-9659-2CF49E42CB26}" dt="2022-05-19T13:54:38.632" v="1419" actId="207"/>
          <ac:spMkLst>
            <pc:docMk/>
            <pc:sldMk cId="2294067801" sldId="519"/>
            <ac:spMk id="4" creationId="{CE573015-ABEF-40F3-8340-684F7856DC51}"/>
          </ac:spMkLst>
        </pc:spChg>
      </pc:sldChg>
      <pc:sldChg chg="del">
        <pc:chgData name="Setälä Jari (LUKE)" userId="2e3bc9aa-ae0f-4895-8cef-fd62651a3c43" providerId="ADAL" clId="{C1A6E7CF-9076-49F1-9659-2CF49E42CB26}" dt="2022-05-20T09:52:02.679" v="4283" actId="2696"/>
        <pc:sldMkLst>
          <pc:docMk/>
          <pc:sldMk cId="2590490618" sldId="520"/>
        </pc:sldMkLst>
      </pc:sldChg>
      <pc:sldChg chg="modSp del mod">
        <pc:chgData name="Setälä Jari (LUKE)" userId="2e3bc9aa-ae0f-4895-8cef-fd62651a3c43" providerId="ADAL" clId="{C1A6E7CF-9076-49F1-9659-2CF49E42CB26}" dt="2022-05-20T09:48:55.508" v="4275" actId="2696"/>
        <pc:sldMkLst>
          <pc:docMk/>
          <pc:sldMk cId="4113440181" sldId="520"/>
        </pc:sldMkLst>
        <pc:spChg chg="mod">
          <ac:chgData name="Setälä Jari (LUKE)" userId="2e3bc9aa-ae0f-4895-8cef-fd62651a3c43" providerId="ADAL" clId="{C1A6E7CF-9076-49F1-9659-2CF49E42CB26}" dt="2022-05-20T08:18:17.239" v="4065" actId="1076"/>
          <ac:spMkLst>
            <pc:docMk/>
            <pc:sldMk cId="4113440181" sldId="520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C1A6E7CF-9076-49F1-9659-2CF49E42CB26}" dt="2022-05-20T09:45:14.095" v="4262" actId="113"/>
          <ac:spMkLst>
            <pc:docMk/>
            <pc:sldMk cId="4113440181" sldId="520"/>
            <ac:spMk id="3" creationId="{F345D179-084C-488F-9D5D-BDC793AA707B}"/>
          </ac:spMkLst>
        </pc:spChg>
        <pc:spChg chg="mod">
          <ac:chgData name="Setälä Jari (LUKE)" userId="2e3bc9aa-ae0f-4895-8cef-fd62651a3c43" providerId="ADAL" clId="{C1A6E7CF-9076-49F1-9659-2CF49E42CB26}" dt="2022-05-19T13:49:30.037" v="1338" actId="207"/>
          <ac:spMkLst>
            <pc:docMk/>
            <pc:sldMk cId="4113440181" sldId="520"/>
            <ac:spMk id="4" creationId="{CE573015-ABEF-40F3-8340-684F7856DC51}"/>
          </ac:spMkLst>
        </pc:spChg>
      </pc:sldChg>
      <pc:sldChg chg="modSp del mod">
        <pc:chgData name="Setälä Jari (LUKE)" userId="2e3bc9aa-ae0f-4895-8cef-fd62651a3c43" providerId="ADAL" clId="{C1A6E7CF-9076-49F1-9659-2CF49E42CB26}" dt="2022-05-20T10:09:13.923" v="4408" actId="2696"/>
        <pc:sldMkLst>
          <pc:docMk/>
          <pc:sldMk cId="185266969" sldId="521"/>
        </pc:sldMkLst>
        <pc:spChg chg="mod">
          <ac:chgData name="Setälä Jari (LUKE)" userId="2e3bc9aa-ae0f-4895-8cef-fd62651a3c43" providerId="ADAL" clId="{C1A6E7CF-9076-49F1-9659-2CF49E42CB26}" dt="2022-05-20T08:30:34.614" v="4173" actId="20577"/>
          <ac:spMkLst>
            <pc:docMk/>
            <pc:sldMk cId="185266969" sldId="521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C1A6E7CF-9076-49F1-9659-2CF49E42CB26}" dt="2022-05-19T14:23:46.914" v="2073" actId="20577"/>
          <ac:spMkLst>
            <pc:docMk/>
            <pc:sldMk cId="185266969" sldId="521"/>
            <ac:spMk id="3" creationId="{F345D179-084C-488F-9D5D-BDC793AA707B}"/>
          </ac:spMkLst>
        </pc:spChg>
        <pc:spChg chg="mod">
          <ac:chgData name="Setälä Jari (LUKE)" userId="2e3bc9aa-ae0f-4895-8cef-fd62651a3c43" providerId="ADAL" clId="{C1A6E7CF-9076-49F1-9659-2CF49E42CB26}" dt="2022-05-19T15:00:09.135" v="3300" actId="20577"/>
          <ac:spMkLst>
            <pc:docMk/>
            <pc:sldMk cId="185266969" sldId="521"/>
            <ac:spMk id="4" creationId="{CE573015-ABEF-40F3-8340-684F7856DC51}"/>
          </ac:spMkLst>
        </pc:spChg>
      </pc:sldChg>
      <pc:sldChg chg="modSp mod">
        <pc:chgData name="Setälä Jari (LUKE)" userId="2e3bc9aa-ae0f-4895-8cef-fd62651a3c43" providerId="ADAL" clId="{C1A6E7CF-9076-49F1-9659-2CF49E42CB26}" dt="2022-05-23T07:59:09.992" v="5880" actId="20577"/>
        <pc:sldMkLst>
          <pc:docMk/>
          <pc:sldMk cId="3724058953" sldId="521"/>
        </pc:sldMkLst>
        <pc:spChg chg="mod">
          <ac:chgData name="Setälä Jari (LUKE)" userId="2e3bc9aa-ae0f-4895-8cef-fd62651a3c43" providerId="ADAL" clId="{C1A6E7CF-9076-49F1-9659-2CF49E42CB26}" dt="2022-05-23T07:59:09.992" v="5880" actId="20577"/>
          <ac:spMkLst>
            <pc:docMk/>
            <pc:sldMk cId="3724058953" sldId="521"/>
            <ac:spMk id="3" creationId="{F345D179-084C-488F-9D5D-BDC793AA707B}"/>
          </ac:spMkLst>
        </pc:spChg>
      </pc:sldChg>
      <pc:sldChg chg="modSp mod">
        <pc:chgData name="Setälä Jari (LUKE)" userId="2e3bc9aa-ae0f-4895-8cef-fd62651a3c43" providerId="ADAL" clId="{C1A6E7CF-9076-49F1-9659-2CF49E42CB26}" dt="2022-05-20T08:11:51.556" v="3977" actId="20577"/>
        <pc:sldMkLst>
          <pc:docMk/>
          <pc:sldMk cId="1733412742" sldId="523"/>
        </pc:sldMkLst>
        <pc:spChg chg="mod">
          <ac:chgData name="Setälä Jari (LUKE)" userId="2e3bc9aa-ae0f-4895-8cef-fd62651a3c43" providerId="ADAL" clId="{C1A6E7CF-9076-49F1-9659-2CF49E42CB26}" dt="2022-05-20T08:11:51.556" v="3977" actId="20577"/>
          <ac:spMkLst>
            <pc:docMk/>
            <pc:sldMk cId="1733412742" sldId="523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C1A6E7CF-9076-49F1-9659-2CF49E42CB26}" dt="2022-05-19T13:33:52.829" v="1177" actId="1076"/>
          <ac:spMkLst>
            <pc:docMk/>
            <pc:sldMk cId="1733412742" sldId="523"/>
            <ac:spMk id="3" creationId="{F345D179-084C-488F-9D5D-BDC793AA707B}"/>
          </ac:spMkLst>
        </pc:spChg>
      </pc:sldChg>
      <pc:sldChg chg="del">
        <pc:chgData name="Setälä Jari (LUKE)" userId="2e3bc9aa-ae0f-4895-8cef-fd62651a3c43" providerId="ADAL" clId="{C1A6E7CF-9076-49F1-9659-2CF49E42CB26}" dt="2022-05-19T13:02:39.009" v="783" actId="47"/>
        <pc:sldMkLst>
          <pc:docMk/>
          <pc:sldMk cId="694764304" sldId="526"/>
        </pc:sldMkLst>
      </pc:sldChg>
      <pc:sldChg chg="del">
        <pc:chgData name="Setälä Jari (LUKE)" userId="2e3bc9aa-ae0f-4895-8cef-fd62651a3c43" providerId="ADAL" clId="{C1A6E7CF-9076-49F1-9659-2CF49E42CB26}" dt="2022-05-19T13:02:41.948" v="784" actId="47"/>
        <pc:sldMkLst>
          <pc:docMk/>
          <pc:sldMk cId="1047886083" sldId="527"/>
        </pc:sldMkLst>
      </pc:sldChg>
      <pc:sldChg chg="addSp delSp modSp mod">
        <pc:chgData name="Setälä Jari (LUKE)" userId="2e3bc9aa-ae0f-4895-8cef-fd62651a3c43" providerId="ADAL" clId="{C1A6E7CF-9076-49F1-9659-2CF49E42CB26}" dt="2022-05-20T08:10:40.582" v="3976" actId="20577"/>
        <pc:sldMkLst>
          <pc:docMk/>
          <pc:sldMk cId="2956591189" sldId="528"/>
        </pc:sldMkLst>
        <pc:spChg chg="add mod">
          <ac:chgData name="Setälä Jari (LUKE)" userId="2e3bc9aa-ae0f-4895-8cef-fd62651a3c43" providerId="ADAL" clId="{C1A6E7CF-9076-49F1-9659-2CF49E42CB26}" dt="2022-05-20T08:10:40.582" v="3976" actId="20577"/>
          <ac:spMkLst>
            <pc:docMk/>
            <pc:sldMk cId="2956591189" sldId="528"/>
            <ac:spMk id="6" creationId="{2E68DCB6-1811-4734-B6D5-7E724F00599C}"/>
          </ac:spMkLst>
        </pc:spChg>
        <pc:spChg chg="mod">
          <ac:chgData name="Setälä Jari (LUKE)" userId="2e3bc9aa-ae0f-4895-8cef-fd62651a3c43" providerId="ADAL" clId="{C1A6E7CF-9076-49F1-9659-2CF49E42CB26}" dt="2022-05-19T13:02:53.877" v="785" actId="207"/>
          <ac:spMkLst>
            <pc:docMk/>
            <pc:sldMk cId="2956591189" sldId="528"/>
            <ac:spMk id="7" creationId="{A3DCBD43-A2FC-4037-934A-D846BA95A722}"/>
          </ac:spMkLst>
        </pc:spChg>
        <pc:spChg chg="del mod">
          <ac:chgData name="Setälä Jari (LUKE)" userId="2e3bc9aa-ae0f-4895-8cef-fd62651a3c43" providerId="ADAL" clId="{C1A6E7CF-9076-49F1-9659-2CF49E42CB26}" dt="2022-05-19T12:53:55.774" v="117" actId="478"/>
          <ac:spMkLst>
            <pc:docMk/>
            <pc:sldMk cId="2956591189" sldId="528"/>
            <ac:spMk id="8" creationId="{194C5A02-7080-4868-9EAF-14D8E1B6CCA5}"/>
          </ac:spMkLst>
        </pc:spChg>
        <pc:spChg chg="del">
          <ac:chgData name="Setälä Jari (LUKE)" userId="2e3bc9aa-ae0f-4895-8cef-fd62651a3c43" providerId="ADAL" clId="{C1A6E7CF-9076-49F1-9659-2CF49E42CB26}" dt="2022-05-19T12:53:50.260" v="115" actId="478"/>
          <ac:spMkLst>
            <pc:docMk/>
            <pc:sldMk cId="2956591189" sldId="528"/>
            <ac:spMk id="9" creationId="{F27004EE-77A5-4207-A15D-94697CA4E2D9}"/>
          </ac:spMkLst>
        </pc:spChg>
        <pc:picChg chg="add mod">
          <ac:chgData name="Setälä Jari (LUKE)" userId="2e3bc9aa-ae0f-4895-8cef-fd62651a3c43" providerId="ADAL" clId="{C1A6E7CF-9076-49F1-9659-2CF49E42CB26}" dt="2022-05-19T12:57:50.844" v="419" actId="1076"/>
          <ac:picMkLst>
            <pc:docMk/>
            <pc:sldMk cId="2956591189" sldId="528"/>
            <ac:picMk id="2" creationId="{7C01B82C-0D13-4562-974C-3A881BDB888C}"/>
          </ac:picMkLst>
        </pc:picChg>
      </pc:sldChg>
      <pc:sldChg chg="modSp mod">
        <pc:chgData name="Setälä Jari (LUKE)" userId="2e3bc9aa-ae0f-4895-8cef-fd62651a3c43" providerId="ADAL" clId="{C1A6E7CF-9076-49F1-9659-2CF49E42CB26}" dt="2022-05-23T06:18:52.184" v="5733" actId="1076"/>
        <pc:sldMkLst>
          <pc:docMk/>
          <pc:sldMk cId="3271823668" sldId="529"/>
        </pc:sldMkLst>
        <pc:spChg chg="mod">
          <ac:chgData name="Setälä Jari (LUKE)" userId="2e3bc9aa-ae0f-4895-8cef-fd62651a3c43" providerId="ADAL" clId="{C1A6E7CF-9076-49F1-9659-2CF49E42CB26}" dt="2022-05-19T13:32:09.504" v="1172" actId="207"/>
          <ac:spMkLst>
            <pc:docMk/>
            <pc:sldMk cId="3271823668" sldId="529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C1A6E7CF-9076-49F1-9659-2CF49E42CB26}" dt="2022-05-23T06:18:46.726" v="5732" actId="20577"/>
          <ac:spMkLst>
            <pc:docMk/>
            <pc:sldMk cId="3271823668" sldId="529"/>
            <ac:spMk id="3" creationId="{F345D179-084C-488F-9D5D-BDC793AA707B}"/>
          </ac:spMkLst>
        </pc:spChg>
        <pc:spChg chg="mod">
          <ac:chgData name="Setälä Jari (LUKE)" userId="2e3bc9aa-ae0f-4895-8cef-fd62651a3c43" providerId="ADAL" clId="{C1A6E7CF-9076-49F1-9659-2CF49E42CB26}" dt="2022-05-23T06:18:52.184" v="5733" actId="1076"/>
          <ac:spMkLst>
            <pc:docMk/>
            <pc:sldMk cId="3271823668" sldId="529"/>
            <ac:spMk id="4" creationId="{CE573015-ABEF-40F3-8340-684F7856DC51}"/>
          </ac:spMkLst>
        </pc:spChg>
        <pc:picChg chg="mod">
          <ac:chgData name="Setälä Jari (LUKE)" userId="2e3bc9aa-ae0f-4895-8cef-fd62651a3c43" providerId="ADAL" clId="{C1A6E7CF-9076-49F1-9659-2CF49E42CB26}" dt="2022-05-19T13:32:03.117" v="1171" actId="1076"/>
          <ac:picMkLst>
            <pc:docMk/>
            <pc:sldMk cId="3271823668" sldId="529"/>
            <ac:picMk id="7" creationId="{E93EC284-9419-4646-8EBE-DDCB238E1D07}"/>
          </ac:picMkLst>
        </pc:picChg>
      </pc:sldChg>
      <pc:sldChg chg="modSp del mod">
        <pc:chgData name="Setälä Jari (LUKE)" userId="2e3bc9aa-ae0f-4895-8cef-fd62651a3c43" providerId="ADAL" clId="{C1A6E7CF-9076-49F1-9659-2CF49E42CB26}" dt="2022-05-20T10:09:13.923" v="4408" actId="2696"/>
        <pc:sldMkLst>
          <pc:docMk/>
          <pc:sldMk cId="982714375" sldId="530"/>
        </pc:sldMkLst>
        <pc:spChg chg="mod">
          <ac:chgData name="Setälä Jari (LUKE)" userId="2e3bc9aa-ae0f-4895-8cef-fd62651a3c43" providerId="ADAL" clId="{C1A6E7CF-9076-49F1-9659-2CF49E42CB26}" dt="2022-05-19T15:00:27.613" v="3313" actId="6549"/>
          <ac:spMkLst>
            <pc:docMk/>
            <pc:sldMk cId="982714375" sldId="530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C1A6E7CF-9076-49F1-9659-2CF49E42CB26}" dt="2022-05-19T15:00:43.367" v="3321" actId="20577"/>
          <ac:spMkLst>
            <pc:docMk/>
            <pc:sldMk cId="982714375" sldId="530"/>
            <ac:spMk id="3" creationId="{F345D179-084C-488F-9D5D-BDC793AA707B}"/>
          </ac:spMkLst>
        </pc:spChg>
        <pc:spChg chg="mod">
          <ac:chgData name="Setälä Jari (LUKE)" userId="2e3bc9aa-ae0f-4895-8cef-fd62651a3c43" providerId="ADAL" clId="{C1A6E7CF-9076-49F1-9659-2CF49E42CB26}" dt="2022-05-19T14:32:53.459" v="2902" actId="20577"/>
          <ac:spMkLst>
            <pc:docMk/>
            <pc:sldMk cId="982714375" sldId="530"/>
            <ac:spMk id="4" creationId="{CE573015-ABEF-40F3-8340-684F7856DC51}"/>
          </ac:spMkLst>
        </pc:spChg>
      </pc:sldChg>
      <pc:sldChg chg="modSp mod">
        <pc:chgData name="Setälä Jari (LUKE)" userId="2e3bc9aa-ae0f-4895-8cef-fd62651a3c43" providerId="ADAL" clId="{C1A6E7CF-9076-49F1-9659-2CF49E42CB26}" dt="2022-05-23T08:00:36.488" v="5910" actId="1036"/>
        <pc:sldMkLst>
          <pc:docMk/>
          <pc:sldMk cId="1330787045" sldId="530"/>
        </pc:sldMkLst>
        <pc:spChg chg="mod">
          <ac:chgData name="Setälä Jari (LUKE)" userId="2e3bc9aa-ae0f-4895-8cef-fd62651a3c43" providerId="ADAL" clId="{C1A6E7CF-9076-49F1-9659-2CF49E42CB26}" dt="2022-05-23T08:00:36.488" v="5910" actId="1036"/>
          <ac:spMkLst>
            <pc:docMk/>
            <pc:sldMk cId="1330787045" sldId="530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C1A6E7CF-9076-49F1-9659-2CF49E42CB26}" dt="2022-05-23T08:00:03.874" v="5908" actId="1076"/>
          <ac:spMkLst>
            <pc:docMk/>
            <pc:sldMk cId="1330787045" sldId="530"/>
            <ac:spMk id="3" creationId="{F345D179-084C-488F-9D5D-BDC793AA707B}"/>
          </ac:spMkLst>
        </pc:spChg>
      </pc:sldChg>
      <pc:sldChg chg="modSp mod">
        <pc:chgData name="Setälä Jari (LUKE)" userId="2e3bc9aa-ae0f-4895-8cef-fd62651a3c43" providerId="ADAL" clId="{C1A6E7CF-9076-49F1-9659-2CF49E42CB26}" dt="2022-05-20T10:41:34.839" v="5315" actId="20577"/>
        <pc:sldMkLst>
          <pc:docMk/>
          <pc:sldMk cId="4085606303" sldId="531"/>
        </pc:sldMkLst>
        <pc:spChg chg="mod">
          <ac:chgData name="Setälä Jari (LUKE)" userId="2e3bc9aa-ae0f-4895-8cef-fd62651a3c43" providerId="ADAL" clId="{C1A6E7CF-9076-49F1-9659-2CF49E42CB26}" dt="2022-05-20T10:41:34.839" v="5315" actId="20577"/>
          <ac:spMkLst>
            <pc:docMk/>
            <pc:sldMk cId="4085606303" sldId="531"/>
            <ac:spMk id="2" creationId="{7B94CFB2-0E06-4FBB-8FB2-8803BD8DD17E}"/>
          </ac:spMkLst>
        </pc:spChg>
      </pc:sldChg>
      <pc:sldChg chg="addSp delSp modSp mod ord">
        <pc:chgData name="Setälä Jari (LUKE)" userId="2e3bc9aa-ae0f-4895-8cef-fd62651a3c43" providerId="ADAL" clId="{C1A6E7CF-9076-49F1-9659-2CF49E42CB26}" dt="2022-05-23T06:40:55.156" v="5808" actId="20578"/>
        <pc:sldMkLst>
          <pc:docMk/>
          <pc:sldMk cId="602780379" sldId="532"/>
        </pc:sldMkLst>
        <pc:spChg chg="del">
          <ac:chgData name="Setälä Jari (LUKE)" userId="2e3bc9aa-ae0f-4895-8cef-fd62651a3c43" providerId="ADAL" clId="{C1A6E7CF-9076-49F1-9659-2CF49E42CB26}" dt="2022-05-19T15:02:02.926" v="3354" actId="478"/>
          <ac:spMkLst>
            <pc:docMk/>
            <pc:sldMk cId="602780379" sldId="532"/>
            <ac:spMk id="2" creationId="{EC93AD49-8D79-4151-906D-A894EF317CF1}"/>
          </ac:spMkLst>
        </pc:spChg>
        <pc:spChg chg="del">
          <ac:chgData name="Setälä Jari (LUKE)" userId="2e3bc9aa-ae0f-4895-8cef-fd62651a3c43" providerId="ADAL" clId="{C1A6E7CF-9076-49F1-9659-2CF49E42CB26}" dt="2022-05-19T15:02:02.926" v="3354" actId="478"/>
          <ac:spMkLst>
            <pc:docMk/>
            <pc:sldMk cId="602780379" sldId="532"/>
            <ac:spMk id="4" creationId="{6FE35219-9994-443A-ACFE-B9BE4343654E}"/>
          </ac:spMkLst>
        </pc:spChg>
        <pc:spChg chg="add mod">
          <ac:chgData name="Setälä Jari (LUKE)" userId="2e3bc9aa-ae0f-4895-8cef-fd62651a3c43" providerId="ADAL" clId="{C1A6E7CF-9076-49F1-9659-2CF49E42CB26}" dt="2022-05-19T15:06:52.918" v="3404" actId="20577"/>
          <ac:spMkLst>
            <pc:docMk/>
            <pc:sldMk cId="602780379" sldId="532"/>
            <ac:spMk id="6" creationId="{B6A16D54-C180-4179-A654-BA8EA5B9E397}"/>
          </ac:spMkLst>
        </pc:spChg>
        <pc:spChg chg="add mod">
          <ac:chgData name="Setälä Jari (LUKE)" userId="2e3bc9aa-ae0f-4895-8cef-fd62651a3c43" providerId="ADAL" clId="{C1A6E7CF-9076-49F1-9659-2CF49E42CB26}" dt="2022-05-23T06:40:55.156" v="5808" actId="20578"/>
          <ac:spMkLst>
            <pc:docMk/>
            <pc:sldMk cId="602780379" sldId="532"/>
            <ac:spMk id="13" creationId="{A6113457-A559-4F0A-8721-968A06832C49}"/>
          </ac:spMkLst>
        </pc:spChg>
        <pc:spChg chg="del">
          <ac:chgData name="Setälä Jari (LUKE)" userId="2e3bc9aa-ae0f-4895-8cef-fd62651a3c43" providerId="ADAL" clId="{C1A6E7CF-9076-49F1-9659-2CF49E42CB26}" dt="2022-05-19T15:02:02.926" v="3354" actId="478"/>
          <ac:spMkLst>
            <pc:docMk/>
            <pc:sldMk cId="602780379" sldId="532"/>
            <ac:spMk id="15" creationId="{AFE63F83-16CA-4CBE-974A-81F3C260EC4E}"/>
          </ac:spMkLst>
        </pc:spChg>
        <pc:spChg chg="del">
          <ac:chgData name="Setälä Jari (LUKE)" userId="2e3bc9aa-ae0f-4895-8cef-fd62651a3c43" providerId="ADAL" clId="{C1A6E7CF-9076-49F1-9659-2CF49E42CB26}" dt="2022-05-19T15:02:02.926" v="3354" actId="478"/>
          <ac:spMkLst>
            <pc:docMk/>
            <pc:sldMk cId="602780379" sldId="532"/>
            <ac:spMk id="16" creationId="{0E120D62-862C-4470-96CE-D1DC425DAA4D}"/>
          </ac:spMkLst>
        </pc:spChg>
        <pc:picChg chg="del">
          <ac:chgData name="Setälä Jari (LUKE)" userId="2e3bc9aa-ae0f-4895-8cef-fd62651a3c43" providerId="ADAL" clId="{C1A6E7CF-9076-49F1-9659-2CF49E42CB26}" dt="2022-05-19T15:02:02.926" v="3354" actId="478"/>
          <ac:picMkLst>
            <pc:docMk/>
            <pc:sldMk cId="602780379" sldId="532"/>
            <ac:picMk id="10" creationId="{D4BFC445-E629-4D3E-9FFA-D481F11967BF}"/>
          </ac:picMkLst>
        </pc:picChg>
        <pc:cxnChg chg="del">
          <ac:chgData name="Setälä Jari (LUKE)" userId="2e3bc9aa-ae0f-4895-8cef-fd62651a3c43" providerId="ADAL" clId="{C1A6E7CF-9076-49F1-9659-2CF49E42CB26}" dt="2022-05-19T15:02:02.926" v="3354" actId="478"/>
          <ac:cxnSpMkLst>
            <pc:docMk/>
            <pc:sldMk cId="602780379" sldId="532"/>
            <ac:cxnSpMk id="12" creationId="{3784FF98-A178-4A21-AE49-E93FB9FA4943}"/>
          </ac:cxnSpMkLst>
        </pc:cxnChg>
        <pc:cxnChg chg="del">
          <ac:chgData name="Setälä Jari (LUKE)" userId="2e3bc9aa-ae0f-4895-8cef-fd62651a3c43" providerId="ADAL" clId="{C1A6E7CF-9076-49F1-9659-2CF49E42CB26}" dt="2022-05-19T15:02:02.926" v="3354" actId="478"/>
          <ac:cxnSpMkLst>
            <pc:docMk/>
            <pc:sldMk cId="602780379" sldId="532"/>
            <ac:cxnSpMk id="14" creationId="{620C96A9-DB11-44B7-9F6B-DD365E611931}"/>
          </ac:cxnSpMkLst>
        </pc:cxnChg>
      </pc:sldChg>
      <pc:sldChg chg="addSp delSp modSp mod">
        <pc:chgData name="Setälä Jari (LUKE)" userId="2e3bc9aa-ae0f-4895-8cef-fd62651a3c43" providerId="ADAL" clId="{C1A6E7CF-9076-49F1-9659-2CF49E42CB26}" dt="2022-05-20T10:20:12.256" v="4561" actId="403"/>
        <pc:sldMkLst>
          <pc:docMk/>
          <pc:sldMk cId="1597344033" sldId="533"/>
        </pc:sldMkLst>
        <pc:spChg chg="add mod">
          <ac:chgData name="Setälä Jari (LUKE)" userId="2e3bc9aa-ae0f-4895-8cef-fd62651a3c43" providerId="ADAL" clId="{C1A6E7CF-9076-49F1-9659-2CF49E42CB26}" dt="2022-05-20T10:20:12.256" v="4561" actId="403"/>
          <ac:spMkLst>
            <pc:docMk/>
            <pc:sldMk cId="1597344033" sldId="533"/>
            <ac:spMk id="3" creationId="{94140BEF-98FA-4CE5-9E9E-5537F2DE3F81}"/>
          </ac:spMkLst>
        </pc:spChg>
        <pc:spChg chg="mod">
          <ac:chgData name="Setälä Jari (LUKE)" userId="2e3bc9aa-ae0f-4895-8cef-fd62651a3c43" providerId="ADAL" clId="{C1A6E7CF-9076-49F1-9659-2CF49E42CB26}" dt="2022-05-20T06:52:27.826" v="3940" actId="1076"/>
          <ac:spMkLst>
            <pc:docMk/>
            <pc:sldMk cId="1597344033" sldId="533"/>
            <ac:spMk id="5" creationId="{94777156-A9B7-40B9-B7CC-AA867775AFB3}"/>
          </ac:spMkLst>
        </pc:spChg>
        <pc:spChg chg="mod">
          <ac:chgData name="Setälä Jari (LUKE)" userId="2e3bc9aa-ae0f-4895-8cef-fd62651a3c43" providerId="ADAL" clId="{C1A6E7CF-9076-49F1-9659-2CF49E42CB26}" dt="2022-05-20T06:51:54.246" v="3935" actId="1076"/>
          <ac:spMkLst>
            <pc:docMk/>
            <pc:sldMk cId="1597344033" sldId="533"/>
            <ac:spMk id="6" creationId="{B6A16D54-C180-4179-A654-BA8EA5B9E397}"/>
          </ac:spMkLst>
        </pc:spChg>
        <pc:spChg chg="add mod">
          <ac:chgData name="Setälä Jari (LUKE)" userId="2e3bc9aa-ae0f-4895-8cef-fd62651a3c43" providerId="ADAL" clId="{C1A6E7CF-9076-49F1-9659-2CF49E42CB26}" dt="2022-05-20T06:51:57.267" v="3937" actId="6549"/>
          <ac:spMkLst>
            <pc:docMk/>
            <pc:sldMk cId="1597344033" sldId="533"/>
            <ac:spMk id="7" creationId="{BA4A200D-E74D-4BF1-BFED-3D23E04877BB}"/>
          </ac:spMkLst>
        </pc:spChg>
        <pc:spChg chg="add mod">
          <ac:chgData name="Setälä Jari (LUKE)" userId="2e3bc9aa-ae0f-4895-8cef-fd62651a3c43" providerId="ADAL" clId="{C1A6E7CF-9076-49F1-9659-2CF49E42CB26}" dt="2022-05-20T10:19:28.456" v="4518" actId="1036"/>
          <ac:spMkLst>
            <pc:docMk/>
            <pc:sldMk cId="1597344033" sldId="533"/>
            <ac:spMk id="8" creationId="{CE3B1B88-6CCF-4FAE-A34E-E474043272C8}"/>
          </ac:spMkLst>
        </pc:spChg>
        <pc:spChg chg="add mod">
          <ac:chgData name="Setälä Jari (LUKE)" userId="2e3bc9aa-ae0f-4895-8cef-fd62651a3c43" providerId="ADAL" clId="{C1A6E7CF-9076-49F1-9659-2CF49E42CB26}" dt="2022-05-20T10:19:28.456" v="4518" actId="1036"/>
          <ac:spMkLst>
            <pc:docMk/>
            <pc:sldMk cId="1597344033" sldId="533"/>
            <ac:spMk id="10" creationId="{ECEB1569-E386-4B2D-ABFB-3D3593FF8A2F}"/>
          </ac:spMkLst>
        </pc:spChg>
        <pc:spChg chg="add mod">
          <ac:chgData name="Setälä Jari (LUKE)" userId="2e3bc9aa-ae0f-4895-8cef-fd62651a3c43" providerId="ADAL" clId="{C1A6E7CF-9076-49F1-9659-2CF49E42CB26}" dt="2022-05-20T10:19:28.456" v="4518" actId="1036"/>
          <ac:spMkLst>
            <pc:docMk/>
            <pc:sldMk cId="1597344033" sldId="533"/>
            <ac:spMk id="12" creationId="{E21F004B-9F11-4AE0-8469-6BA2B9E623C0}"/>
          </ac:spMkLst>
        </pc:spChg>
        <pc:spChg chg="del">
          <ac:chgData name="Setälä Jari (LUKE)" userId="2e3bc9aa-ae0f-4895-8cef-fd62651a3c43" providerId="ADAL" clId="{C1A6E7CF-9076-49F1-9659-2CF49E42CB26}" dt="2022-05-19T15:15:53.283" v="3686" actId="478"/>
          <ac:spMkLst>
            <pc:docMk/>
            <pc:sldMk cId="1597344033" sldId="533"/>
            <ac:spMk id="13" creationId="{A6113457-A559-4F0A-8721-968A06832C49}"/>
          </ac:spMkLst>
        </pc:spChg>
        <pc:spChg chg="add mod">
          <ac:chgData name="Setälä Jari (LUKE)" userId="2e3bc9aa-ae0f-4895-8cef-fd62651a3c43" providerId="ADAL" clId="{C1A6E7CF-9076-49F1-9659-2CF49E42CB26}" dt="2022-05-20T10:19:28.456" v="4518" actId="1036"/>
          <ac:spMkLst>
            <pc:docMk/>
            <pc:sldMk cId="1597344033" sldId="533"/>
            <ac:spMk id="14" creationId="{E1143089-42E7-46E8-B321-514012E6BE7D}"/>
          </ac:spMkLst>
        </pc:spChg>
        <pc:picChg chg="add mod">
          <ac:chgData name="Setälä Jari (LUKE)" userId="2e3bc9aa-ae0f-4895-8cef-fd62651a3c43" providerId="ADAL" clId="{C1A6E7CF-9076-49F1-9659-2CF49E42CB26}" dt="2022-05-20T10:19:28.456" v="4518" actId="1036"/>
          <ac:picMkLst>
            <pc:docMk/>
            <pc:sldMk cId="1597344033" sldId="533"/>
            <ac:picMk id="11" creationId="{A29AE132-2670-48A7-A068-420D1E7393C4}"/>
          </ac:picMkLst>
        </pc:picChg>
      </pc:sldChg>
      <pc:sldChg chg="addSp delSp modSp mod">
        <pc:chgData name="Setälä Jari (LUKE)" userId="2e3bc9aa-ae0f-4895-8cef-fd62651a3c43" providerId="ADAL" clId="{C1A6E7CF-9076-49F1-9659-2CF49E42CB26}" dt="2022-05-20T10:38:47.851" v="5142" actId="1076"/>
        <pc:sldMkLst>
          <pc:docMk/>
          <pc:sldMk cId="3242419338" sldId="534"/>
        </pc:sldMkLst>
        <pc:spChg chg="add mod">
          <ac:chgData name="Setälä Jari (LUKE)" userId="2e3bc9aa-ae0f-4895-8cef-fd62651a3c43" providerId="ADAL" clId="{C1A6E7CF-9076-49F1-9659-2CF49E42CB26}" dt="2022-05-20T10:37:31.495" v="5035" actId="1076"/>
          <ac:spMkLst>
            <pc:docMk/>
            <pc:sldMk cId="3242419338" sldId="534"/>
            <ac:spMk id="2" creationId="{4299B992-FE34-44C3-B2C6-F62A62978504}"/>
          </ac:spMkLst>
        </pc:spChg>
        <pc:spChg chg="mod">
          <ac:chgData name="Setälä Jari (LUKE)" userId="2e3bc9aa-ae0f-4895-8cef-fd62651a3c43" providerId="ADAL" clId="{C1A6E7CF-9076-49F1-9659-2CF49E42CB26}" dt="2022-05-20T10:20:23.410" v="4563" actId="20577"/>
          <ac:spMkLst>
            <pc:docMk/>
            <pc:sldMk cId="3242419338" sldId="534"/>
            <ac:spMk id="6" creationId="{B6A16D54-C180-4179-A654-BA8EA5B9E397}"/>
          </ac:spMkLst>
        </pc:spChg>
        <pc:spChg chg="add mod">
          <ac:chgData name="Setälä Jari (LUKE)" userId="2e3bc9aa-ae0f-4895-8cef-fd62651a3c43" providerId="ADAL" clId="{C1A6E7CF-9076-49F1-9659-2CF49E42CB26}" dt="2022-05-20T10:38:47.851" v="5142" actId="1076"/>
          <ac:spMkLst>
            <pc:docMk/>
            <pc:sldMk cId="3242419338" sldId="534"/>
            <ac:spMk id="7" creationId="{2049B832-CADB-4946-B985-6B7961FF8193}"/>
          </ac:spMkLst>
        </pc:spChg>
        <pc:spChg chg="add mod">
          <ac:chgData name="Setälä Jari (LUKE)" userId="2e3bc9aa-ae0f-4895-8cef-fd62651a3c43" providerId="ADAL" clId="{C1A6E7CF-9076-49F1-9659-2CF49E42CB26}" dt="2022-05-20T10:37:34.952" v="5036" actId="1076"/>
          <ac:spMkLst>
            <pc:docMk/>
            <pc:sldMk cId="3242419338" sldId="534"/>
            <ac:spMk id="8" creationId="{38667DD1-4B08-400A-A19C-020CC5EEFC2D}"/>
          </ac:spMkLst>
        </pc:spChg>
        <pc:spChg chg="del">
          <ac:chgData name="Setälä Jari (LUKE)" userId="2e3bc9aa-ae0f-4895-8cef-fd62651a3c43" providerId="ADAL" clId="{C1A6E7CF-9076-49F1-9659-2CF49E42CB26}" dt="2022-05-20T10:20:18.279" v="4562" actId="478"/>
          <ac:spMkLst>
            <pc:docMk/>
            <pc:sldMk cId="3242419338" sldId="534"/>
            <ac:spMk id="13" creationId="{A6113457-A559-4F0A-8721-968A06832C49}"/>
          </ac:spMkLst>
        </pc:spChg>
        <pc:picChg chg="add mod">
          <ac:chgData name="Setälä Jari (LUKE)" userId="2e3bc9aa-ae0f-4895-8cef-fd62651a3c43" providerId="ADAL" clId="{C1A6E7CF-9076-49F1-9659-2CF49E42CB26}" dt="2022-05-20T10:25:44.944" v="4701" actId="1076"/>
          <ac:picMkLst>
            <pc:docMk/>
            <pc:sldMk cId="3242419338" sldId="534"/>
            <ac:picMk id="4" creationId="{078F8ACC-E527-4B37-96CE-2272F33CE878}"/>
          </ac:picMkLst>
        </pc:picChg>
      </pc:sldChg>
      <pc:sldChg chg="addSp delSp modSp mod">
        <pc:chgData name="Setälä Jari (LUKE)" userId="2e3bc9aa-ae0f-4895-8cef-fd62651a3c43" providerId="ADAL" clId="{C1A6E7CF-9076-49F1-9659-2CF49E42CB26}" dt="2022-05-23T07:34:05.341" v="5864" actId="1035"/>
        <pc:sldMkLst>
          <pc:docMk/>
          <pc:sldMk cId="3456063526" sldId="535"/>
        </pc:sldMkLst>
        <pc:spChg chg="del">
          <ac:chgData name="Setälä Jari (LUKE)" userId="2e3bc9aa-ae0f-4895-8cef-fd62651a3c43" providerId="ADAL" clId="{C1A6E7CF-9076-49F1-9659-2CF49E42CB26}" dt="2022-05-20T10:30:27.139" v="4801" actId="478"/>
          <ac:spMkLst>
            <pc:docMk/>
            <pc:sldMk cId="3456063526" sldId="535"/>
            <ac:spMk id="2" creationId="{4299B992-FE34-44C3-B2C6-F62A62978504}"/>
          </ac:spMkLst>
        </pc:spChg>
        <pc:spChg chg="mod">
          <ac:chgData name="Setälä Jari (LUKE)" userId="2e3bc9aa-ae0f-4895-8cef-fd62651a3c43" providerId="ADAL" clId="{C1A6E7CF-9076-49F1-9659-2CF49E42CB26}" dt="2022-05-20T10:36:30.699" v="5012" actId="1076"/>
          <ac:spMkLst>
            <pc:docMk/>
            <pc:sldMk cId="3456063526" sldId="535"/>
            <ac:spMk id="6" creationId="{B6A16D54-C180-4179-A654-BA8EA5B9E397}"/>
          </ac:spMkLst>
        </pc:spChg>
        <pc:spChg chg="del">
          <ac:chgData name="Setälä Jari (LUKE)" userId="2e3bc9aa-ae0f-4895-8cef-fd62651a3c43" providerId="ADAL" clId="{C1A6E7CF-9076-49F1-9659-2CF49E42CB26}" dt="2022-05-20T10:30:27.139" v="4801" actId="478"/>
          <ac:spMkLst>
            <pc:docMk/>
            <pc:sldMk cId="3456063526" sldId="535"/>
            <ac:spMk id="8" creationId="{38667DD1-4B08-400A-A19C-020CC5EEFC2D}"/>
          </ac:spMkLst>
        </pc:spChg>
        <pc:spChg chg="add mod">
          <ac:chgData name="Setälä Jari (LUKE)" userId="2e3bc9aa-ae0f-4895-8cef-fd62651a3c43" providerId="ADAL" clId="{C1A6E7CF-9076-49F1-9659-2CF49E42CB26}" dt="2022-05-20T10:40:39.216" v="5299" actId="1036"/>
          <ac:spMkLst>
            <pc:docMk/>
            <pc:sldMk cId="3456063526" sldId="535"/>
            <ac:spMk id="13" creationId="{147E1382-D5B9-404F-8B0E-AB0273CD60FD}"/>
          </ac:spMkLst>
        </pc:spChg>
        <pc:spChg chg="add mod">
          <ac:chgData name="Setälä Jari (LUKE)" userId="2e3bc9aa-ae0f-4895-8cef-fd62651a3c43" providerId="ADAL" clId="{C1A6E7CF-9076-49F1-9659-2CF49E42CB26}" dt="2022-05-23T07:34:05.341" v="5864" actId="1035"/>
          <ac:spMkLst>
            <pc:docMk/>
            <pc:sldMk cId="3456063526" sldId="535"/>
            <ac:spMk id="18" creationId="{D197D580-C866-4307-8E9E-2CFDD2AC0223}"/>
          </ac:spMkLst>
        </pc:spChg>
        <pc:picChg chg="del">
          <ac:chgData name="Setälä Jari (LUKE)" userId="2e3bc9aa-ae0f-4895-8cef-fd62651a3c43" providerId="ADAL" clId="{C1A6E7CF-9076-49F1-9659-2CF49E42CB26}" dt="2022-05-20T10:30:27.139" v="4801" actId="478"/>
          <ac:picMkLst>
            <pc:docMk/>
            <pc:sldMk cId="3456063526" sldId="535"/>
            <ac:picMk id="4" creationId="{078F8ACC-E527-4B37-96CE-2272F33CE878}"/>
          </ac:picMkLst>
        </pc:picChg>
        <pc:picChg chg="add mod">
          <ac:chgData name="Setälä Jari (LUKE)" userId="2e3bc9aa-ae0f-4895-8cef-fd62651a3c43" providerId="ADAL" clId="{C1A6E7CF-9076-49F1-9659-2CF49E42CB26}" dt="2022-05-20T10:40:39.216" v="5299" actId="1036"/>
          <ac:picMkLst>
            <pc:docMk/>
            <pc:sldMk cId="3456063526" sldId="535"/>
            <ac:picMk id="7" creationId="{4C7625DE-8E4D-403C-ABED-164B1B735C78}"/>
          </ac:picMkLst>
        </pc:picChg>
        <pc:picChg chg="add del mod">
          <ac:chgData name="Setälä Jari (LUKE)" userId="2e3bc9aa-ae0f-4895-8cef-fd62651a3c43" providerId="ADAL" clId="{C1A6E7CF-9076-49F1-9659-2CF49E42CB26}" dt="2022-05-20T10:32:41.631" v="4829" actId="22"/>
          <ac:picMkLst>
            <pc:docMk/>
            <pc:sldMk cId="3456063526" sldId="535"/>
            <ac:picMk id="10" creationId="{AE9A4932-79D5-400F-9073-D581D9200C28}"/>
          </ac:picMkLst>
        </pc:picChg>
        <pc:picChg chg="add mod">
          <ac:chgData name="Setälä Jari (LUKE)" userId="2e3bc9aa-ae0f-4895-8cef-fd62651a3c43" providerId="ADAL" clId="{C1A6E7CF-9076-49F1-9659-2CF49E42CB26}" dt="2022-05-20T10:40:39.216" v="5299" actId="1036"/>
          <ac:picMkLst>
            <pc:docMk/>
            <pc:sldMk cId="3456063526" sldId="535"/>
            <ac:picMk id="12" creationId="{30347538-7819-407C-B345-091767AD6357}"/>
          </ac:picMkLst>
        </pc:picChg>
        <pc:picChg chg="add mod">
          <ac:chgData name="Setälä Jari (LUKE)" userId="2e3bc9aa-ae0f-4895-8cef-fd62651a3c43" providerId="ADAL" clId="{C1A6E7CF-9076-49F1-9659-2CF49E42CB26}" dt="2022-05-20T10:40:39.216" v="5299" actId="1036"/>
          <ac:picMkLst>
            <pc:docMk/>
            <pc:sldMk cId="3456063526" sldId="535"/>
            <ac:picMk id="15" creationId="{D0402980-1DC1-4676-8341-4824E5E8657E}"/>
          </ac:picMkLst>
        </pc:picChg>
        <pc:picChg chg="add mod">
          <ac:chgData name="Setälä Jari (LUKE)" userId="2e3bc9aa-ae0f-4895-8cef-fd62651a3c43" providerId="ADAL" clId="{C1A6E7CF-9076-49F1-9659-2CF49E42CB26}" dt="2022-05-20T10:40:39.216" v="5299" actId="1036"/>
          <ac:picMkLst>
            <pc:docMk/>
            <pc:sldMk cId="3456063526" sldId="535"/>
            <ac:picMk id="17" creationId="{51198C2C-1988-4AC0-849D-D630EC1707FA}"/>
          </ac:picMkLst>
        </pc:picChg>
      </pc:sldChg>
      <pc:sldMasterChg chg="delSldLayout">
        <pc:chgData name="Setälä Jari (LUKE)" userId="2e3bc9aa-ae0f-4895-8cef-fd62651a3c43" providerId="ADAL" clId="{C1A6E7CF-9076-49F1-9659-2CF49E42CB26}" dt="2022-05-19T13:02:41.948" v="784" actId="47"/>
        <pc:sldMasterMkLst>
          <pc:docMk/>
          <pc:sldMasterMk cId="477754459" sldId="2147484232"/>
        </pc:sldMasterMkLst>
        <pc:sldLayoutChg chg="del">
          <pc:chgData name="Setälä Jari (LUKE)" userId="2e3bc9aa-ae0f-4895-8cef-fd62651a3c43" providerId="ADAL" clId="{C1A6E7CF-9076-49F1-9659-2CF49E42CB26}" dt="2022-05-19T13:02:41.948" v="784" actId="47"/>
          <pc:sldLayoutMkLst>
            <pc:docMk/>
            <pc:sldMasterMk cId="477754459" sldId="2147484232"/>
            <pc:sldLayoutMk cId="1565411361" sldId="214748424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>
                <a:solidFill>
                  <a:schemeClr val="tx1">
                    <a:lumMod val="50000"/>
                  </a:schemeClr>
                </a:solidFill>
              </a:rPr>
              <a:t>Suomen kalan ja kalarehun viennin arvo vuonna  2021,</a:t>
            </a:r>
            <a:r>
              <a:rPr lang="fi-FI" b="1" baseline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b="1">
                <a:solidFill>
                  <a:schemeClr val="tx1">
                    <a:lumMod val="50000"/>
                  </a:schemeClr>
                </a:solidFill>
              </a:rPr>
              <a:t>77 Milj. €</a:t>
            </a:r>
          </a:p>
          <a:p>
            <a:pPr>
              <a:defRPr b="1">
                <a:solidFill>
                  <a:schemeClr val="tx1">
                    <a:lumMod val="50000"/>
                  </a:schemeClr>
                </a:solidFill>
              </a:defRPr>
            </a:pPr>
            <a:endParaRPr lang="fi-FI" b="1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5993770488232539"/>
          <c:y val="2.8622556377421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4603499562554679"/>
          <c:y val="0.23273148148148143"/>
          <c:w val="0.36626356080489936"/>
          <c:h val="0.610439268008165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5-4B9D-8021-11C82BE0FA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5-4B9D-8021-11C82BE0FA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C5-4B9D-8021-11C82BE0FA82}"/>
              </c:ext>
            </c:extLst>
          </c:dPt>
          <c:dLbls>
            <c:dLbl>
              <c:idx val="0"/>
              <c:layout>
                <c:manualLayout>
                  <c:x val="-0.13699113698570622"/>
                  <c:y val="3.51617184280888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5-4B9D-8021-11C82BE0FA82}"/>
                </c:ext>
              </c:extLst>
            </c:dLbl>
            <c:dLbl>
              <c:idx val="1"/>
              <c:layout>
                <c:manualLayout>
                  <c:x val="0.1098069220978375"/>
                  <c:y val="-0.13485255371225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5-4B9D-8021-11C82BE0FA82}"/>
                </c:ext>
              </c:extLst>
            </c:dLbl>
            <c:dLbl>
              <c:idx val="2"/>
              <c:layout>
                <c:manualLayout>
                  <c:x val="6.4985582315164797E-2"/>
                  <c:y val="0.115341121051926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5-4B9D-8021-11C82BE0F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Luke_Kal_Ulkaupp_01!$P$63:$P$65</c:f>
              <c:strCache>
                <c:ptCount val="3"/>
                <c:pt idx="0">
                  <c:v>Venäjä, Valko-Venäjä, Ukraina</c:v>
                </c:pt>
                <c:pt idx="1">
                  <c:v>Viro</c:v>
                </c:pt>
                <c:pt idx="2">
                  <c:v>Muut maat</c:v>
                </c:pt>
              </c:strCache>
            </c:strRef>
          </c:cat>
          <c:val>
            <c:numRef>
              <c:f>Luke_Kal_Ulkaupp_01!$R$63:$R$65</c:f>
              <c:numCache>
                <c:formatCode>General</c:formatCode>
                <c:ptCount val="3"/>
                <c:pt idx="0" formatCode="#,##0">
                  <c:v>35615.100000000006</c:v>
                </c:pt>
                <c:pt idx="1">
                  <c:v>28970</c:v>
                </c:pt>
                <c:pt idx="2">
                  <c:v>12450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C5-4B9D-8021-11C82BE0F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Viennin arvo sotaa käyviin maihin vuonna 2021, 36 Milj.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2269488188976381"/>
          <c:y val="0.29671296296296296"/>
          <c:w val="0.36016601049868768"/>
          <c:h val="0.600276684164479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0-4722-A605-F638595AB0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0-4722-A605-F638595AB0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80-4722-A605-F638595AB0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80-4722-A605-F638595AB0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80-4722-A605-F638595AB029}"/>
              </c:ext>
            </c:extLst>
          </c:dPt>
          <c:dLbls>
            <c:dLbl>
              <c:idx val="0"/>
              <c:layout>
                <c:manualLayout>
                  <c:x val="4.4689790959828661E-2"/>
                  <c:y val="-2.61883478348733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80-4722-A605-F638595AB029}"/>
                </c:ext>
              </c:extLst>
            </c:dLbl>
            <c:dLbl>
              <c:idx val="1"/>
              <c:layout>
                <c:manualLayout>
                  <c:x val="-5.2576224658621953E-2"/>
                  <c:y val="0.152765362370093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80-4722-A605-F638595AB029}"/>
                </c:ext>
              </c:extLst>
            </c:dLbl>
            <c:dLbl>
              <c:idx val="2"/>
              <c:layout>
                <c:manualLayout>
                  <c:x val="-0.14835044165063679"/>
                  <c:y val="0.147353447496658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80-4722-A605-F638595AB029}"/>
                </c:ext>
              </c:extLst>
            </c:dLbl>
            <c:dLbl>
              <c:idx val="3"/>
              <c:layout>
                <c:manualLayout>
                  <c:x val="-0.12252019786047884"/>
                  <c:y val="1.49486663704152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80-4722-A605-F638595AB029}"/>
                </c:ext>
              </c:extLst>
            </c:dLbl>
            <c:dLbl>
              <c:idx val="4"/>
              <c:layout>
                <c:manualLayout>
                  <c:x val="0.27202069267727036"/>
                  <c:y val="7.8703546184113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80-4722-A605-F638595AB02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Luke_Kal_Ulkaupp_01!$H$93:$H$97</c:f>
              <c:strCache>
                <c:ptCount val="5"/>
                <c:pt idx="0">
                  <c:v>Kalarehu</c:v>
                </c:pt>
                <c:pt idx="1">
                  <c:v>Kirjolohi ja lohi</c:v>
                </c:pt>
                <c:pt idx="2">
                  <c:v>Silakka, kilohaili ja kuore</c:v>
                </c:pt>
                <c:pt idx="3">
                  <c:v>Kalanpoikaset</c:v>
                </c:pt>
                <c:pt idx="4">
                  <c:v>Muuta kalatuotteet</c:v>
                </c:pt>
              </c:strCache>
            </c:strRef>
          </c:cat>
          <c:val>
            <c:numRef>
              <c:f>Luke_Kal_Ulkaupp_01!$J$93:$J$97</c:f>
              <c:numCache>
                <c:formatCode>0</c:formatCode>
                <c:ptCount val="5"/>
                <c:pt idx="0" formatCode="General">
                  <c:v>24700</c:v>
                </c:pt>
                <c:pt idx="1">
                  <c:v>4776</c:v>
                </c:pt>
                <c:pt idx="2">
                  <c:v>2679</c:v>
                </c:pt>
                <c:pt idx="3">
                  <c:v>1682</c:v>
                </c:pt>
                <c:pt idx="4">
                  <c:v>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80-4722-A605-F638595AB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/>
              <a:t>Viennin arvo 2021</a:t>
            </a:r>
          </a:p>
          <a:p>
            <a:pPr>
              <a:defRPr sz="1800"/>
            </a:pPr>
            <a:r>
              <a:rPr lang="fi-FI" sz="1800"/>
              <a:t>11 Milj.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0405030621172352"/>
          <c:y val="0.23333442694663167"/>
          <c:w val="0.38078849518810154"/>
          <c:h val="0.634647491980169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41-4DAF-A7F0-788B0B6DEB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41-4DAF-A7F0-788B0B6DEB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41-4DAF-A7F0-788B0B6DEB8A}"/>
              </c:ext>
            </c:extLst>
          </c:dPt>
          <c:dLbls>
            <c:dLbl>
              <c:idx val="1"/>
              <c:layout>
                <c:manualLayout>
                  <c:x val="5.4658792650918633E-3"/>
                  <c:y val="-0.208036599591717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41-4DAF-A7F0-788B0B6DE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Luke_Kal_Ulkaupp_01!$M$68:$M$70</c:f>
              <c:strCache>
                <c:ptCount val="3"/>
                <c:pt idx="0">
                  <c:v>Ukraina</c:v>
                </c:pt>
                <c:pt idx="1">
                  <c:v>Valko-Venäjä</c:v>
                </c:pt>
                <c:pt idx="2">
                  <c:v>Venäjä</c:v>
                </c:pt>
              </c:strCache>
            </c:strRef>
          </c:cat>
          <c:val>
            <c:numRef>
              <c:f>Luke_Kal_Ulkaupp_01!$N$68:$N$70</c:f>
              <c:numCache>
                <c:formatCode>0</c:formatCode>
                <c:ptCount val="3"/>
                <c:pt idx="0">
                  <c:v>1426</c:v>
                </c:pt>
                <c:pt idx="1">
                  <c:v>7234</c:v>
                </c:pt>
                <c:pt idx="2">
                  <c:v>1964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41-4DAF-A7F0-788B0B6DEB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08617672790901"/>
          <c:y val="0.88020778652668419"/>
          <c:w val="0.54845428696412946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Kirjolohen vienti Valko-Venäjälle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Luke_Kal_Ulkaupp_01!$H$4</c:f>
              <c:strCache>
                <c:ptCount val="1"/>
                <c:pt idx="0">
                  <c:v>1 000 €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Luke_Kal_Ulkaupp_01!$G$5:$G$16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Luke_Kal_Ulkaupp_01!$H$5:$H$16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974</c:v>
                </c:pt>
                <c:pt idx="6">
                  <c:v>6007</c:v>
                </c:pt>
                <c:pt idx="7">
                  <c:v>4725</c:v>
                </c:pt>
                <c:pt idx="8">
                  <c:v>3846</c:v>
                </c:pt>
                <c:pt idx="9">
                  <c:v>3383</c:v>
                </c:pt>
                <c:pt idx="10">
                  <c:v>17020</c:v>
                </c:pt>
                <c:pt idx="11">
                  <c:v>4777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E-4682-8259-8CF260649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633381160"/>
        <c:axId val="633381816"/>
      </c:barChart>
      <c:catAx>
        <c:axId val="63338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3381816"/>
        <c:crosses val="autoZero"/>
        <c:auto val="1"/>
        <c:lblAlgn val="ctr"/>
        <c:lblOffset val="100"/>
        <c:noMultiLvlLbl val="0"/>
      </c:catAx>
      <c:valAx>
        <c:axId val="63338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050" dirty="0"/>
                  <a:t>Viennin</a:t>
                </a:r>
                <a:r>
                  <a:rPr lang="fi-FI" sz="1050" baseline="0" dirty="0"/>
                  <a:t> arvo</a:t>
                </a:r>
                <a:r>
                  <a:rPr lang="fi-FI" sz="1050" dirty="0"/>
                  <a:t>,</a:t>
                </a:r>
                <a:r>
                  <a:rPr lang="fi-FI" sz="1050" baseline="0" dirty="0"/>
                  <a:t> €</a:t>
                </a:r>
                <a:endParaRPr lang="fi-FI" sz="105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338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Pakastetun silakan, kilohailin ja kuoreen </a:t>
            </a:r>
          </a:p>
          <a:p>
            <a:pPr>
              <a:defRPr/>
            </a:pPr>
            <a:r>
              <a:rPr lang="fi-FI"/>
              <a:t>viennin arvo 2010-2021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Luke_Kal_Ulkaupp_01!$B$13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Luke_Kal_Ulkaupp_01!$C$13:$N$13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51</c:v>
                </c:pt>
                <c:pt idx="3">
                  <c:v>482</c:v>
                </c:pt>
                <c:pt idx="4">
                  <c:v>518</c:v>
                </c:pt>
                <c:pt idx="5">
                  <c:v>622</c:v>
                </c:pt>
                <c:pt idx="6">
                  <c:v>400</c:v>
                </c:pt>
                <c:pt idx="7">
                  <c:v>400</c:v>
                </c:pt>
                <c:pt idx="8">
                  <c:v>326</c:v>
                </c:pt>
                <c:pt idx="9">
                  <c:v>807</c:v>
                </c:pt>
                <c:pt idx="10">
                  <c:v>1262</c:v>
                </c:pt>
                <c:pt idx="11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C-4086-90DF-67CF8242DA30}"/>
            </c:ext>
          </c:extLst>
        </c:ser>
        <c:ser>
          <c:idx val="1"/>
          <c:order val="1"/>
          <c:tx>
            <c:strRef>
              <c:f>Luke_Kal_Ulkaupp_01!$B$14</c:f>
              <c:strCache>
                <c:ptCount val="1"/>
                <c:pt idx="0">
                  <c:v>Valko-Venäjä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Luke_Kal_Ulkaupp_01!$C$14:$N$14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400</c:v>
                </c:pt>
                <c:pt idx="6">
                  <c:v>1186</c:v>
                </c:pt>
                <c:pt idx="7">
                  <c:v>2059</c:v>
                </c:pt>
                <c:pt idx="8">
                  <c:v>508</c:v>
                </c:pt>
                <c:pt idx="9">
                  <c:v>519</c:v>
                </c:pt>
                <c:pt idx="10">
                  <c:v>869</c:v>
                </c:pt>
                <c:pt idx="11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C-4086-90DF-67CF8242DA30}"/>
            </c:ext>
          </c:extLst>
        </c:ser>
        <c:ser>
          <c:idx val="2"/>
          <c:order val="2"/>
          <c:tx>
            <c:strRef>
              <c:f>Luke_Kal_Ulkaupp_01!$B$15</c:f>
              <c:strCache>
                <c:ptCount val="1"/>
                <c:pt idx="0">
                  <c:v>Venäjä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Luke_Kal_Ulkaupp_01!$C$15:$N$15</c:f>
              <c:numCache>
                <c:formatCode>0</c:formatCode>
                <c:ptCount val="12"/>
                <c:pt idx="0">
                  <c:v>4908</c:v>
                </c:pt>
                <c:pt idx="1">
                  <c:v>5173</c:v>
                </c:pt>
                <c:pt idx="2">
                  <c:v>7025</c:v>
                </c:pt>
                <c:pt idx="3">
                  <c:v>5157</c:v>
                </c:pt>
                <c:pt idx="4">
                  <c:v>3753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C-4086-90DF-67CF8242D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732473776"/>
        <c:axId val="732474104"/>
      </c:barChart>
      <c:catAx>
        <c:axId val="7324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2474104"/>
        <c:crosses val="autoZero"/>
        <c:auto val="1"/>
        <c:lblAlgn val="ctr"/>
        <c:lblOffset val="100"/>
        <c:noMultiLvlLbl val="0"/>
      </c:catAx>
      <c:valAx>
        <c:axId val="73247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24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Pakastetun kokonaisen kalan vienti </a:t>
            </a:r>
          </a:p>
          <a:p>
            <a:pPr>
              <a:defRPr/>
            </a:pPr>
            <a:r>
              <a:rPr lang="fi-FI"/>
              <a:t>Ukrainaan 2021</a:t>
            </a:r>
          </a:p>
        </c:rich>
      </c:tx>
      <c:layout>
        <c:manualLayout>
          <c:xMode val="edge"/>
          <c:yMode val="edge"/>
          <c:x val="0.21738888888888888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0-4050-92F0-A457AE5C89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0-4050-92F0-A457AE5C89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0-4050-92F0-A457AE5C8962}"/>
              </c:ext>
            </c:extLst>
          </c:dPt>
          <c:cat>
            <c:strRef>
              <c:f>Luke_Kal_Ulkaupp_01!$W$17:$W$19</c:f>
              <c:strCache>
                <c:ptCount val="3"/>
                <c:pt idx="0">
                  <c:v>Silakka</c:v>
                </c:pt>
                <c:pt idx="1">
                  <c:v>Kilohaili</c:v>
                </c:pt>
                <c:pt idx="2">
                  <c:v>Muu</c:v>
                </c:pt>
              </c:strCache>
            </c:strRef>
          </c:cat>
          <c:val>
            <c:numRef>
              <c:f>Luke_Kal_Ulkaupp_01!$X$17:$X$19</c:f>
              <c:numCache>
                <c:formatCode>General</c:formatCode>
                <c:ptCount val="3"/>
                <c:pt idx="0" formatCode="0">
                  <c:v>255</c:v>
                </c:pt>
                <c:pt idx="1">
                  <c:v>0</c:v>
                </c:pt>
                <c:pt idx="2" formatCode="0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80-4050-92F0-A457AE5C8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Kalavalmisteiden viennin arvo Venäjälle 2010-21</a:t>
            </a:r>
          </a:p>
        </c:rich>
      </c:tx>
      <c:layout>
        <c:manualLayout>
          <c:xMode val="edge"/>
          <c:yMode val="edge"/>
          <c:x val="0.28813478300442436"/>
          <c:y val="3.1386248403898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Luke_Kal_Ulkaupp_01!$A$5:$A$16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Luke_Kal_Ulkaupp_01!$D$5:$D$16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41</c:v>
                </c:pt>
                <c:pt idx="5">
                  <c:v>784</c:v>
                </c:pt>
                <c:pt idx="6">
                  <c:v>418</c:v>
                </c:pt>
                <c:pt idx="7">
                  <c:v>113</c:v>
                </c:pt>
                <c:pt idx="8">
                  <c:v>82</c:v>
                </c:pt>
                <c:pt idx="9">
                  <c:v>42</c:v>
                </c:pt>
                <c:pt idx="10">
                  <c:v>115</c:v>
                </c:pt>
                <c:pt idx="1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1-4A15-95AD-B57596CCE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7"/>
        <c:axId val="469203768"/>
        <c:axId val="469204096"/>
      </c:barChart>
      <c:catAx>
        <c:axId val="46920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9204096"/>
        <c:crosses val="autoZero"/>
        <c:auto val="1"/>
        <c:lblAlgn val="ctr"/>
        <c:lblOffset val="100"/>
        <c:noMultiLvlLbl val="0"/>
      </c:catAx>
      <c:valAx>
        <c:axId val="46920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Viennin arvo, 1000 €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920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Mädin ja mätituotteiden viennin arvo 2010-21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Luke_Kal_Ulkaupp_01!$B$10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Luke_Kal_Ulkaupp_01!$C$10:$N$10</c:f>
              <c:numCache>
                <c:formatCode>0</c:formatCode>
                <c:ptCount val="12"/>
                <c:pt idx="0">
                  <c:v>44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50</c:v>
                </c:pt>
                <c:pt idx="7">
                  <c:v>0</c:v>
                </c:pt>
                <c:pt idx="8">
                  <c:v>322</c:v>
                </c:pt>
                <c:pt idx="9">
                  <c:v>160</c:v>
                </c:pt>
                <c:pt idx="10">
                  <c:v>486</c:v>
                </c:pt>
                <c:pt idx="11">
                  <c:v>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E-43C8-A72B-E79478706B55}"/>
            </c:ext>
          </c:extLst>
        </c:ser>
        <c:ser>
          <c:idx val="1"/>
          <c:order val="1"/>
          <c:tx>
            <c:strRef>
              <c:f>Luke_Kal_Ulkaupp_01!$B$11</c:f>
              <c:strCache>
                <c:ptCount val="1"/>
                <c:pt idx="0">
                  <c:v>Valko-Venäjä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Luke_Kal_Ulkaupp_01!$C$11:$N$11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144</c:v>
                </c:pt>
                <c:pt idx="7">
                  <c:v>0</c:v>
                </c:pt>
                <c:pt idx="8">
                  <c:v>639</c:v>
                </c:pt>
                <c:pt idx="9">
                  <c:v>128</c:v>
                </c:pt>
                <c:pt idx="10">
                  <c:v>0</c:v>
                </c:pt>
                <c:pt idx="11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E-43C8-A72B-E79478706B55}"/>
            </c:ext>
          </c:extLst>
        </c:ser>
        <c:ser>
          <c:idx val="2"/>
          <c:order val="2"/>
          <c:tx>
            <c:strRef>
              <c:f>Luke_Kal_Ulkaupp_01!$B$12</c:f>
              <c:strCache>
                <c:ptCount val="1"/>
                <c:pt idx="0">
                  <c:v>Venäjä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Luke_Kal_Ulkaupp_01!$C$12:$N$12</c:f>
              <c:numCache>
                <c:formatCode>0</c:formatCode>
                <c:ptCount val="12"/>
                <c:pt idx="0">
                  <c:v>372</c:v>
                </c:pt>
                <c:pt idx="1">
                  <c:v>2</c:v>
                </c:pt>
                <c:pt idx="2">
                  <c:v>9</c:v>
                </c:pt>
                <c:pt idx="3">
                  <c:v>415</c:v>
                </c:pt>
                <c:pt idx="4">
                  <c:v>77</c:v>
                </c:pt>
                <c:pt idx="5">
                  <c:v>14</c:v>
                </c:pt>
                <c:pt idx="6">
                  <c:v>28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  <c:pt idx="1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7E-43C8-A72B-E79478706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463316696"/>
        <c:axId val="463310464"/>
      </c:barChart>
      <c:catAx>
        <c:axId val="46331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10464"/>
        <c:crosses val="autoZero"/>
        <c:auto val="1"/>
        <c:lblAlgn val="ctr"/>
        <c:lblOffset val="100"/>
        <c:noMultiLvlLbl val="0"/>
      </c:catAx>
      <c:valAx>
        <c:axId val="46331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Viennin arvo, 1000 €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1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/>
              <a:t>Elävän kalan viennin arvo Venäjälle 2010-21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Luke_Kal_Ulkaupp_01!$C$4</c:f>
              <c:strCache>
                <c:ptCount val="1"/>
                <c:pt idx="0">
                  <c:v>Arvo (1 000 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Luke_Kal_Ulkaupp_01!$A$5:$A$16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Luke_Kal_Ulkaupp_01!$C$5:$C$16</c:f>
              <c:numCache>
                <c:formatCode>0</c:formatCode>
                <c:ptCount val="12"/>
                <c:pt idx="0">
                  <c:v>2201</c:v>
                </c:pt>
                <c:pt idx="1">
                  <c:v>2412</c:v>
                </c:pt>
                <c:pt idx="2">
                  <c:v>1036</c:v>
                </c:pt>
                <c:pt idx="3">
                  <c:v>692</c:v>
                </c:pt>
                <c:pt idx="4">
                  <c:v>590</c:v>
                </c:pt>
                <c:pt idx="5">
                  <c:v>391</c:v>
                </c:pt>
                <c:pt idx="6">
                  <c:v>1176</c:v>
                </c:pt>
                <c:pt idx="7">
                  <c:v>1139</c:v>
                </c:pt>
                <c:pt idx="8">
                  <c:v>1085</c:v>
                </c:pt>
                <c:pt idx="9">
                  <c:v>1086</c:v>
                </c:pt>
                <c:pt idx="10">
                  <c:v>1512</c:v>
                </c:pt>
                <c:pt idx="11">
                  <c:v>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B-4E52-89CB-91EE49436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7"/>
        <c:axId val="463304888"/>
        <c:axId val="463313088"/>
      </c:barChart>
      <c:catAx>
        <c:axId val="46330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13088"/>
        <c:crosses val="autoZero"/>
        <c:auto val="1"/>
        <c:lblAlgn val="ctr"/>
        <c:lblOffset val="100"/>
        <c:noMultiLvlLbl val="0"/>
      </c:catAx>
      <c:valAx>
        <c:axId val="46331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Viennin arvo, 1000 €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0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019A4-9203-4A61-BBB0-A93FE77D0331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40F394-F4CB-4909-95E0-DC6FB5AA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5EAF7-C53E-44C3-944A-E7FA58756A46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6CDA21-3817-418E-B9BD-A5154CD87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8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9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6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CDA21-3817-418E-B9BD-A5154CD872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297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CDA21-3817-418E-B9BD-A5154CD872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08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9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6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94F5F65-2D02-4158-B511-1113CB03EBE7}" type="datetime1">
              <a:rPr lang="fi-FI" smtClean="0"/>
              <a:t>24.5.2022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5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88166E-5873-4597-8DFA-084361FA3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0F135795-BD66-4D72-8D5B-0392C931E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17141D3-B671-4467-BABC-CC2D3E4EB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21B9EA2-FF8D-4249-A26B-AB2795066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A4BBA-9BB1-4573-B018-35D925779DCB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8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931221-06D7-47DC-858C-0577E9D0C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41D533AA-8B68-4BB7-8162-41C7C3D5A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D39398D-E9ED-4EC7-A043-8E5EE6351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39C7F7E-80D5-46FB-85AF-047723606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1BA3-94F6-4098-85F1-1DFF8B26D33D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455F857-BF97-47BE-89F0-5A0A21C04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9640C3AF-4363-41E3-9C9B-6FC769CFA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5FD844C-63B9-4E35-8DB7-2ED1EEC90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E98B846-4CF5-42D2-91D6-725F3C2CD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A5374-0900-4517-AEF7-074714F7B9AF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2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25EAFE-0E84-4FBC-BADF-F2F44F8A1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6250A017-D775-4EF3-99FD-CB19E761E0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87DDF62-228E-4DE4-A2EF-48DBA8187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6E443EAD-ECB2-411B-9E29-F84921A03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4C3F0-AF52-4C7E-99F5-1E09B785FFB0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0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6952E7-75BC-464B-8321-06FB20025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4BE4FB66-37A5-4C43-AE78-DA91DB07B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FEFCCEA-3759-4C32-8352-D969978B6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ED4617D-8A5D-4684-848C-40D53BD14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22081-D346-4F68-BC18-B439150E3637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8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slide whit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F88E71-B6A0-4D36-AF21-6D0CF0F6D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3628100-7294-462D-B1EA-709C2212E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51DF778-C505-41D0-B431-769F1A302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6CADE-C110-45F3-8598-2E681C8604A6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6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53C812-2DC3-46D9-BDF4-9948B8149E1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7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5850091-DE91-4ABD-940A-0370198AC97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48343" y="1210614"/>
            <a:ext cx="8447314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8E268E-E269-4F8A-B127-81C11B561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1DF26C4-8C3F-4AD1-AFE3-01F787031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9925221-C0A1-477C-A41F-96328C2A4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4FE8B61-9A22-4058-8C75-EB33D77712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1751F85-F1E2-4FC8-AF8A-CD1E9B2EAD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5C3A9DC-020B-44B2-9652-BBE10C7495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CD21988-C58B-4869-A7FC-3D074B3DE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B2015789-2DE7-4B52-9246-F07FAEA21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AB50C04F-328B-42FC-A7CA-F18550BF4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81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0149E21-0525-4296-AC33-4A789BA5F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42236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699A2DA-DF98-452C-9BFF-1217D80B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400" y="1210613"/>
            <a:ext cx="40712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2F77CB-A67C-40C8-B6B1-53F8F96D0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45C7E9D-4ED5-4EB3-A890-E0E54F9D8F59}"/>
              </a:ext>
            </a:extLst>
          </p:cNvPr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6903C8-4746-4BE1-9048-2AF88C6DED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FDAF392-9528-4D04-AE0F-85904CC6F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17835C5-7B1D-4766-B924-775A44E389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6BAB49A-4540-45F9-AD65-6BFDADBA3D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DA57818-7BE5-4D1B-9289-FEC23DE839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0D25F84C-9B16-49D1-9158-0A57EB7DDA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3B34DF-9170-4017-ADD7-54D35A81B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506D17B-749C-4BE5-8E35-65F952AED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0" name="Date Placeholder 2">
            <a:extLst>
              <a:ext uri="{FF2B5EF4-FFF2-40B4-BE49-F238E27FC236}">
                <a16:creationId xmlns:a16="http://schemas.microsoft.com/office/drawing/2014/main" id="{D5E17E50-64ED-414A-AD60-66146F5DF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320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543550" y="1238250"/>
            <a:ext cx="3240088" cy="324008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5C37648-9AA8-4E96-9520-4131D3FA8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35191"/>
            <a:ext cx="5067223" cy="3251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96380-BA5E-4754-B7F9-F5A8E6BFB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D4C29E6-3899-4BB8-AB70-CD7E5B9E24BC}"/>
              </a:ext>
            </a:extLst>
          </p:cNvPr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DA64C-D8D1-4C24-9EB8-92037B71BA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BBFE2A3-8A02-443C-A621-EAEF871BFE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AFF752A-186E-433A-9E16-30E542C4C0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474CABF-BC61-4D06-AF59-E5EACC05B2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BE8E91A3-8C87-4EE8-B4B0-E380004350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3C9F605-816A-4E31-90F1-21B7729949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28315C0-0639-4BBF-A2C9-7A21E3C23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DA4C6A6-ED45-410E-9F16-CFB031421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2E580F28-5F79-4E84-9BC6-8A3BEEA0E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384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FE0F21-AA5F-4598-8637-2849837E1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FD754E0-F3AB-43B0-8ED0-9832CF3C3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4DDD7-21ED-4609-AC0B-49E9258FBA54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7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730B9D-F2F3-4FD4-B047-E3DCBA97C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45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B96F32-F5CC-487A-AEFC-ED8CDA6E5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243B89-146D-4CDA-AD16-4C3E562DD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042E194-6E84-4505-A447-3B3F4C0A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33B6B4E-FEEE-45C1-A987-0663635CF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871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81B749-131D-4DDD-9F5F-0AFF8D15E7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892CD8D-DC8B-4E67-8435-DB0E55B4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857165B-34AB-46AE-A2AB-D17A57A9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97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FBE4779-18F6-4DCF-B43F-09607CF51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C99C801-3621-4011-8E83-37206AD68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8E2DD70-75FC-40BA-829E-78C1B8B98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5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218D16-21D0-4A49-9131-E768E97C70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6C972F-EB74-4FBA-85DB-C25075BC6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8956C6BA-5B12-45C4-9BA9-B4F802F55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3B0E250-8B9B-41D2-BB80-D6A67FF7C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10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02FB0AB-5EEA-4E4C-B58B-63CC8E302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C67BAE4-EF5F-4452-9E8E-D1EC24A12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896E625-AD73-4989-A907-82FCD1EEA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138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98DA5-214B-47AA-AFD0-AD14BFE7E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8DD14AC-C1DA-438F-9B8A-2871035EC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121B08F-7CBC-4FAE-BC3F-A27E36EC5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035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4B276D-3C01-452B-BC30-44FE72E089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EE8254-6B99-43E7-A9DF-CDB2FFEB1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7A68509-01E7-47F2-A4AF-3C000A6D9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26458A7-6F2A-4FAF-93E3-015D39E69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37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917A796-70D2-4280-8E81-E2E71387F5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0AF4A99-4462-4EC8-8FA9-2C0FA9662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E4B23E2-D461-4F6D-9A44-3532FB708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21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07109-BBF4-4DD1-905F-98E7C4930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65C08CF2-095E-43C2-AFAA-25F1FD936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06B1412-E67D-468B-869F-934716A59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52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F1AEAC-9643-4558-9D0C-D47ADD91B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2EA7131-BC0A-4299-AFDD-EDBFEBECC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C55E28-323E-4B81-B409-D0D1D2D15D1D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67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0AA9C1-3B55-4FB7-80C2-E07A34C30F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D350F0-F0C2-4F25-8A77-8AAFE6750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07EC408-C8AF-4EED-BC79-79CBBA487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CBCF25F-B87A-4B12-AEAA-8C348E194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607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24B93B-56A6-4EF2-A13B-2E487BE48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7B30461-272B-4911-B8C5-38ADE0CED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B6C7B15-3054-4BD9-B49A-41ABCB085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85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ne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3CD71A2-FA91-4A7E-8E9D-839624932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8C374485-12E3-487E-BAF9-F19846CF1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E5D002C-7BCB-4518-87F1-D8C47794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395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wo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579C57-668B-4482-8697-38A1CB314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5AC4DF-04F2-4D04-986E-83ED36624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3CE9A574-D6BD-422C-9BEA-81C9180C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16D893-0335-4DCB-83FE-901550783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0574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CFA02B1-B7E1-4D5B-A755-82F0AB9FAA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93B643B-7BC0-435B-A409-C2E3E2338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5DFED25-ABB7-4AAD-880F-E8BE6055D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365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286CFD-4AAC-4229-A409-60DA59839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AD1400C-CFC6-4AB8-AA27-91F363800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D0D7373-5440-4F2B-B963-84034D331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634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1B6AE66-49B8-4B44-93D0-EA1DE0AFB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9B3606D-4477-4FA4-8AAF-95704BA39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FBF6B88-C829-4784-BA09-87A34C700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D324C62-1D66-415D-8CCB-AD4C3FC1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46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B4620A1-89AD-4881-8733-3CF3FD4A3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199726F-9602-42B5-A451-90AEFCE9D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28FE119-9E3D-48EC-897E-AA21358AA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640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C7E102-2887-4C52-9506-7CCF48306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A7C94EB-ECE0-4E3E-A393-7F041DEE2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3B9510B-3B70-46D0-B23E-7E40047A6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21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699E929-69A4-40F0-84B3-DF9D4C7A2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5F62D9-59B2-4E7C-8FF1-E9FC1E41C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D76715A-8B82-4738-BB93-63AE1C202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6646028-9BA8-4D9E-AF8F-1284261C2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2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B2067C-FA99-4896-948E-112D2C8CC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978D39F-6E36-4AFD-B7F6-E30FAE964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FE104A-0A40-4DE5-AC17-D9372ABD8CFF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941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314DB6F-BDFB-43C4-B96D-79B33C5531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EA7B40E-A1A7-45CE-8A64-A2E93173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50FDE1-29A7-42CD-B175-583175293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147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68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B23B43-C9E5-4301-AC0F-980189E5A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9F6685-440B-476C-A2DB-783492C6BCC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F4E5013-8575-4E49-B4A2-DD6183E1F48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54B157-460E-4EE1-A64A-4D9CEA382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44689-8C93-4ADC-A39C-212AFEC1E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9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5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5C5614-3A11-4C07-8A44-FDAB2298A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AAE92D-F1FD-400F-A68C-1B6155CA9BEE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FEBA62-60F3-49F7-A827-804EE7BD6B0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AD312D-DB31-42BE-B4CF-609DE1B0D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7A75DF-D09A-475C-B333-801BC5C7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4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DB851-BA0B-4F58-8B45-8999EF529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57679B-F1DC-4D1A-AECB-759E28F53E14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04A149-0AD1-4B36-9019-931F44FCC5CE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617904-3909-40DC-BCF9-6051F228D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D9E994-07E0-4503-965B-DCDCEA59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04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0DF0E5-AF21-4EBD-9FE4-A0867ED62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19E490-39CD-42D3-8C93-1717E465F73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5A30C7-1B36-472A-A5AB-6C1D4E78F99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25222-07E6-42CD-B662-BD02801EB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1E4A2B-64BE-4CCC-83E3-DA9BFE4AC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67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8030582-2202-4157-8BA8-4D25B96A8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6CA081F-7038-4414-96FF-DEDD75469409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B49AF4-DF2B-4804-B558-D81815CF747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DFF5F9-6CDF-4673-928C-1671FF1C0B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4471FAD-A831-4290-BC2C-FB036BF3E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8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02F3F-087B-41E0-9859-F0CB874C9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C3AB51C-D38F-4403-BB8B-A99827233B5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01A751-9FC8-4786-B6A1-FA0D3DA56C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530B63-B221-490F-B2A7-EBF39D5FFF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C67101-6110-4084-98A8-E5E97DABC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8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6557954-CEBE-4438-ACD5-33AF927C3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9BE756F-A1CD-44E9-8641-7CE6FF7244BA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14DE270-D1AC-4279-AFB8-2C70C059C17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DB9877-BD37-43F3-9FD4-287D331FF3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9C97BE1-CD34-4400-A598-F3D0437CB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75DA66-CD2C-40C7-B8BA-44D3AF840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91C3448-EC59-4C46-8E02-D750E70A9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B781199-4C1A-4FAD-B1B2-246037485C9E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36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B23B43-C9E5-4301-AC0F-980189E5A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9F6685-440B-476C-A2DB-783492C6BCC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F4E5013-8575-4E49-B4A2-DD6183E1F48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54B157-460E-4EE1-A64A-4D9CEA382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44689-8C93-4ADC-A39C-212AFEC1E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EED49A09-73A3-47EC-9A5D-7842A16E3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17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0F28A6C8-AF82-4E37-B823-66D6B8F5C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56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5C5614-3A11-4C07-8A44-FDAB2298A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AAE92D-F1FD-400F-A68C-1B6155CA9BEE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FEBA62-60F3-49F7-A827-804EE7BD6B0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AD312D-DB31-42BE-B4CF-609DE1B0D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7A75DF-D09A-475C-B333-801BC5C7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4188B9A2-7B9D-41E3-BC66-9BBECDC3A1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70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DB851-BA0B-4F58-8B45-8999EF529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57679B-F1DC-4D1A-AECB-759E28F53E14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04A149-0AD1-4B36-9019-931F44FCC5CE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617904-3909-40DC-BCF9-6051F228D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D9E994-07E0-4503-965B-DCDCEA59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046D3F5B-7D34-47D8-8930-BA27C7D74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34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0DF0E5-AF21-4EBD-9FE4-A0867ED62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19E490-39CD-42D3-8C93-1717E465F73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5A30C7-1B36-472A-A5AB-6C1D4E78F99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25222-07E6-42CD-B662-BD02801EB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1E4A2B-64BE-4CCC-83E3-DA9BFE4AC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64E1C79C-10F0-4F82-A65B-31DF5E9BEE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70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8030582-2202-4157-8BA8-4D25B96A8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6CA081F-7038-4414-96FF-DEDD75469409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B49AF4-DF2B-4804-B558-D81815CF747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DFF5F9-6CDF-4673-928C-1671FF1C0B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4471FAD-A831-4290-BC2C-FB036BF3E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D0ED5633-9FD1-4320-9479-B07996F7D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78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02F3F-087B-41E0-9859-F0CB874C9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C3AB51C-D38F-4403-BB8B-A99827233B5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01A751-9FC8-4786-B6A1-FA0D3DA56C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530B63-B221-490F-B2A7-EBF39D5FFF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C67101-6110-4084-98A8-E5E97DABC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F5E9811-B7DA-4AE5-8921-CFF58129D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09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F0D387-0BAA-4EAA-985C-6B02774093F9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57857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Picture 7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79150D-E5E9-47F3-B538-750F584CE082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32930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846338-D84A-4D12-88A1-B42B30428081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CE686B65-0E2A-4C6C-8367-A9A79E3DB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788AF8-D83A-4452-BC5C-8E6ADE8F9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4C7680F-4F46-4783-9400-297D7C114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9FA1504-1689-4777-BD51-AF5FAD06B272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582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C12192-F4A2-4C24-9D38-76275E997C62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6B67003A-F54C-4C22-980F-F0E21CB76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2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75E82E-2F28-4429-960F-D7A1E90F5EA6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0F2A092F-1C6B-4A9F-AEDD-2C47F4A6BD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419E02-5181-408B-A5CC-03958710582E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30BC3DC2-2180-46BD-8916-A2D2917E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5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944C97-ADCC-441A-A11A-7DB9992BCAE8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87559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off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239" y="1576350"/>
            <a:ext cx="2431522" cy="19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48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94F5F65-2D02-4158-B511-1113CB03EBE7}" type="datetime1">
              <a:rPr lang="fi-FI" smtClean="0"/>
              <a:t>24.5.2022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91899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FE0F21-AA5F-4598-8637-2849837E1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FD754E0-F3AB-43B0-8ED0-9832CF3C3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4DDD7-21ED-4609-AC0B-49E9258FBA54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57559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F1AEAC-9643-4558-9D0C-D47ADD91B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2EA7131-BC0A-4299-AFDD-EDBFEBECC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C55E28-323E-4B81-B409-D0D1D2D15D1D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9641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B2067C-FA99-4896-948E-112D2C8CC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978D39F-6E36-4AFD-B7F6-E30FAE964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FE104A-0A40-4DE5-AC17-D9372ABD8CFF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747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75DA66-CD2C-40C7-B8BA-44D3AF840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91C3448-EC59-4C46-8E02-D750E70A9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B781199-4C1A-4FAD-B1B2-246037485C9E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91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DAAFFA-3F31-4F11-BCE5-B2599162F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3E04F5F-E43B-4273-92C1-97FFC485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17A1FE-D351-48A3-B64D-0D791FD29FE7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432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788AF8-D83A-4452-BC5C-8E6ADE8F9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4C7680F-4F46-4783-9400-297D7C114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9FA1504-1689-4777-BD51-AF5FAD06B272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9631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DAAFFA-3F31-4F11-BCE5-B2599162F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3E04F5F-E43B-4273-92C1-97FFC485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17A1FE-D351-48A3-B64D-0D791FD29FE7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5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4AE5B80-EE71-4041-B8A2-23FCF24E8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56AB70CD-D4C0-4757-AB4A-EEBC60219B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264A8B-96ED-4C53-96C9-9F9EDB72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20A467E-285F-447A-AF14-6BC3053A9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C6C31-3984-4B24-A9D8-663A6AAD8899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6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cy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4309306-D0D1-4A89-9942-88D87945B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B882A930-1DE8-45DE-98B8-3DC371F1C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2446B1D-5B44-427B-8E79-D781A9D55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5FCF10F-C946-4795-AFA4-7ED2A8F96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24.5.2022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67810-EDEA-491C-9A6D-D1F91B7729D0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3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Logo Luonnonvarakeskus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20" y="23154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40">
            <a:extLst>
              <a:ext uri="{FF2B5EF4-FFF2-40B4-BE49-F238E27FC236}">
                <a16:creationId xmlns:a16="http://schemas.microsoft.com/office/drawing/2014/main" id="{8AEC795A-6A53-4CA6-86C9-AF210B9D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0E4D8EB-14F4-4C36-88B3-1810B0E8E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AF6ED7-4476-4AFE-9B98-0BA35C1F89EB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3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82B265-EB27-4D2D-BE93-0E524F24F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5474E8-3BD7-45CF-8360-B4A12CF19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88B609-0EF8-4146-9546-CF0A777D7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EF3B647-3785-499A-AFF7-62B4CC0565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C42E2A4C-F1AB-4E7C-8016-456D7567E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F990163-C180-4FA5-AA96-44C0AA60B5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1885480-10B1-4910-900C-1A543D288F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D87174-61DB-46C4-9BCC-74ECC1F88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2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43996" y="4681423"/>
            <a:ext cx="2138867" cy="367625"/>
            <a:chOff x="343996" y="4594636"/>
            <a:chExt cx="2138867" cy="367625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3996" y="4766202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51501" y="4813328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578150" y="4766202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681237" y="4810382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23803" y="4594636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792731"/>
              <a:ext cx="1557165" cy="169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222" r:id="rId2"/>
    <p:sldLayoutId id="2147484168" r:id="rId3"/>
    <p:sldLayoutId id="2147484175" r:id="rId4"/>
    <p:sldLayoutId id="2147484160" r:id="rId5"/>
    <p:sldLayoutId id="2147484119" r:id="rId6"/>
    <p:sldLayoutId id="214748409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231" r:id="rId26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ogo Luonnonvarakesku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236" y="411397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2CB5-5E57-405F-B8DC-982128D854D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4160CC-9EC7-48B4-8E2C-A213F9E9EFE4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5C481-D5B7-472D-93BB-0FAC76F28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15A7E-07E7-460E-8C36-F4EB7DF2A9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27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ogo Luonnonvarakesku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236" y="411397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2CB5-5E57-405F-B8DC-982128D854D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4160CC-9EC7-48B4-8E2C-A213F9E9EFE4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24.5.2022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5C481-D5B7-472D-93BB-0FAC76F28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15A7E-07E7-460E-8C36-F4EB7DF2A9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7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203" r:id="rId2"/>
    <p:sldLayoutId id="2147484198" r:id="rId3"/>
    <p:sldLayoutId id="2147484199" r:id="rId4"/>
    <p:sldLayoutId id="2147484200" r:id="rId5"/>
    <p:sldLayoutId id="2147484201" r:id="rId6"/>
    <p:sldLayoutId id="2147484204" r:id="rId7"/>
    <p:sldLayoutId id="214748418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Logo Luonnonvarakeskus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20" y="23154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40">
            <a:extLst>
              <a:ext uri="{FF2B5EF4-FFF2-40B4-BE49-F238E27FC236}">
                <a16:creationId xmlns:a16="http://schemas.microsoft.com/office/drawing/2014/main" id="{8AEC795A-6A53-4CA6-86C9-AF210B9D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0E4D8EB-14F4-4C36-88B3-1810B0E8E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AF6ED7-4476-4AFE-9B98-0BA35C1F89EB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77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arkets.businessinsider.com/commodities/oil-price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6B63D2-9847-43C3-A499-F3F122D7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Ukrainan sodan vaikutuksia kalatalouteen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DF2B7D2-23D2-4D7D-B4C6-DAB4DFA57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7B601E-4F8A-40B4-AD7A-8B88EF5B69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2400" dirty="0"/>
              <a:t>Luonnonvarakeskus</a:t>
            </a:r>
          </a:p>
          <a:p>
            <a:r>
              <a:rPr lang="fi-FI" sz="2400" dirty="0"/>
              <a:t>Jari Setälä ja Kaija Saarni</a:t>
            </a:r>
          </a:p>
          <a:p>
            <a:r>
              <a:rPr lang="fi-FI" sz="2400" dirty="0"/>
              <a:t>Tilannekatsaus 23.5.2022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8223C76-B9D7-45F6-9C1A-7818822B38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B4DDD7-21ED-4609-AC0B-49E9258FBA54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57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268738"/>
            <a:ext cx="8447314" cy="857250"/>
          </a:xfrm>
        </p:spPr>
        <p:txBody>
          <a:bodyPr/>
          <a:lstStyle/>
          <a:p>
            <a:r>
              <a:rPr lang="fi-FI" dirty="0"/>
              <a:t>Kalanpoikasten viennin arvo yli puolitoista miljoonaa euroa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97CBDF21-DEAD-4202-B929-9ACCA5B87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964434"/>
              </p:ext>
            </p:extLst>
          </p:nvPr>
        </p:nvGraphicFramePr>
        <p:xfrm>
          <a:off x="673769" y="1136649"/>
          <a:ext cx="7777212" cy="315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23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dirty="0"/>
              <a:t>Suomalaisten vientiyritysten arvioita tilanteesta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17-20.5.2022</a:t>
            </a:r>
          </a:p>
        </p:txBody>
      </p:sp>
    </p:spTree>
    <p:extLst>
      <p:ext uri="{BB962C8B-B14F-4D97-AF65-F5344CB8AC3E}">
        <p14:creationId xmlns:p14="http://schemas.microsoft.com/office/powerpoint/2010/main" val="177490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109764"/>
            <a:ext cx="8447314" cy="857250"/>
          </a:xfrm>
        </p:spPr>
        <p:txBody>
          <a:bodyPr/>
          <a:lstStyle/>
          <a:p>
            <a:r>
              <a:rPr lang="fi-FI" dirty="0"/>
              <a:t>Tilanne sodan alkamisen jälkeen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75BC42-E314-4C2E-B5C0-85E6278F4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92" y="1178848"/>
            <a:ext cx="9017908" cy="3275661"/>
          </a:xfrm>
        </p:spPr>
        <p:txBody>
          <a:bodyPr/>
          <a:lstStyle/>
          <a:p>
            <a:pPr lvl="1"/>
            <a:r>
              <a:rPr lang="fi-FI" sz="2000" dirty="0"/>
              <a:t>Kalan myynti sotaa käyville maille toimii osittain, kauppaa tehdään vain ennakkomaksulla, maksuhäiriöt kasvavat, vaihtoehtoja etsitään</a:t>
            </a:r>
          </a:p>
          <a:p>
            <a:pPr lvl="1"/>
            <a:r>
              <a:rPr lang="fi-FI" sz="2000" dirty="0"/>
              <a:t>Suomalaisten kalarehuvienti loppui 3.3.2022, kotimaan rehutarve vuonna 2022 turvataan, kalarehutehtaalla lomautukset päällä</a:t>
            </a:r>
          </a:p>
          <a:p>
            <a:pPr lvl="1"/>
            <a:r>
              <a:rPr lang="fi-FI" sz="2000" dirty="0"/>
              <a:t>Kalajauhon kotimaan kysyntä romahti, korvaavia markkinoita viennistä</a:t>
            </a:r>
          </a:p>
          <a:p>
            <a:pPr lvl="1"/>
            <a:r>
              <a:rPr lang="fi-FI" sz="2000" dirty="0"/>
              <a:t>Lohikalojen kysyntä maailmalla hyvä, kirjolohen vienti siirtynyt Valko-Venäjältä Puolaan ja Baltiaan</a:t>
            </a:r>
          </a:p>
          <a:p>
            <a:pPr lvl="1"/>
            <a:r>
              <a:rPr lang="fi-FI" sz="2000" dirty="0"/>
              <a:t>Silakalle, kilohailille ja kuoreelle on kysyntää, elintarvikevienti Itä-Eurooppaan elpymässä, kannattavuus heikko, koska kustannukset ovat nousseet, mutta vientihinnat vanhalla tasolla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61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5" y="-89597"/>
            <a:ext cx="8447314" cy="857250"/>
          </a:xfrm>
        </p:spPr>
        <p:txBody>
          <a:bodyPr/>
          <a:lstStyle/>
          <a:p>
            <a:r>
              <a:rPr lang="fi-FI" dirty="0"/>
              <a:t>Kustannukset nousussa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75BC42-E314-4C2E-B5C0-85E6278F4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555382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Ukrainan kautta tulee markkinoille mm. auringonkukka- ja rypsirouhetta, rypsiöljyä, härkäpapua, vehnää</a:t>
            </a:r>
          </a:p>
          <a:p>
            <a:pPr marL="1028700" lvl="1"/>
            <a:r>
              <a:rPr lang="fi-FI" sz="1500" dirty="0"/>
              <a:t>Kalarehuteollisuudessa haettava korvaavia raaka-aineita ja tuontikanavia, hinta nousee, tämän satokauden tulos kriittinen tulevaisuudessa</a:t>
            </a:r>
          </a:p>
          <a:p>
            <a:pPr marL="1028700" lvl="1"/>
            <a:r>
              <a:rPr lang="fi-FI" sz="1500" dirty="0"/>
              <a:t>Kalarehuraaka-aineiden hinnat nousussa, kalajauho yli 2 €/kg ja kalaöljy yli 3 €/kg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fi-FI" sz="1500" dirty="0"/>
              <a:t>Polttoaineen hintojen nousu aiheuttanut talousongelmia troolareille</a:t>
            </a:r>
          </a:p>
          <a:p>
            <a:pPr marL="1009650" lvl="1" indent="-266700"/>
            <a:r>
              <a:rPr lang="fi-FI" sz="1500" dirty="0"/>
              <a:t>Silakkaa on myös ollut huonosti (-20-25%), mutta nyt saaliit hieman parantuneet,  silakka hyvin pientä (vain 5% fileekelpoista), elintarvikesilakan hinta nousi</a:t>
            </a:r>
          </a:p>
          <a:p>
            <a:pPr marL="1009650" lvl="1" indent="-266700"/>
            <a:r>
              <a:rPr lang="fi-FI" sz="1500" dirty="0"/>
              <a:t>Kalajauho 20-23 </a:t>
            </a:r>
            <a:r>
              <a:rPr lang="fi-FI" sz="1500" dirty="0" err="1"/>
              <a:t>snt</a:t>
            </a:r>
            <a:r>
              <a:rPr lang="fi-FI" sz="1500" dirty="0"/>
              <a:t>/kg, minkeille perkuujäännökset, kokonainen kala niille liian kallista </a:t>
            </a:r>
          </a:p>
          <a:p>
            <a:pPr marL="1009650" lvl="1" indent="-266700"/>
            <a:r>
              <a:rPr lang="fi-FI" sz="1500" dirty="0"/>
              <a:t>Turkistalouden odotukset romahtivat, uskottiin, että helmi-maaliskuun huutokaupoissa myydään kaikki nahat, mutta vain noin 15 % minkin ja 40 % ketunnahoista myytiin, huhtikuun huutokaupassa myytiin vain 10 % minkeistä</a:t>
            </a:r>
          </a:p>
          <a:p>
            <a:pPr marL="1009650" lvl="1" indent="-266700"/>
            <a:r>
              <a:rPr lang="fi-FI" sz="1500" dirty="0"/>
              <a:t>Pyynti nyt tappiollista, alukset ja kalat olleet Uudenkaupungin edustalla, aluksia siirtyy kevätkauden lopuksi Ruotsin puolelle (Ruotsin puolelle tulossa troolirajoituksia?)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Mihin laitetaan Venäjälle kasvatetut kalanpoikaset?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791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Vaikutuksia Venäjän kalatalouteen</a:t>
            </a:r>
          </a:p>
        </p:txBody>
      </p:sp>
    </p:spTree>
    <p:extLst>
      <p:ext uri="{BB962C8B-B14F-4D97-AF65-F5344CB8AC3E}">
        <p14:creationId xmlns:p14="http://schemas.microsoft.com/office/powerpoint/2010/main" val="222683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8072"/>
            <a:ext cx="8447314" cy="857250"/>
          </a:xfrm>
        </p:spPr>
        <p:txBody>
          <a:bodyPr/>
          <a:lstStyle/>
          <a:p>
            <a:r>
              <a:rPr lang="fi-FI" dirty="0"/>
              <a:t>Venäläisen kalan kauppa vaikeutumassa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1643" y="4616301"/>
            <a:ext cx="4734605" cy="452967"/>
          </a:xfrm>
        </p:spPr>
        <p:txBody>
          <a:bodyPr/>
          <a:lstStyle/>
          <a:p>
            <a:pPr>
              <a:defRPr/>
            </a:pPr>
            <a:r>
              <a:rPr lang="fi-FI" sz="1000" i="1" dirty="0">
                <a:latin typeface="+mn-lt"/>
              </a:rPr>
              <a:t>Lähde: </a:t>
            </a:r>
            <a:r>
              <a:rPr lang="fi-FI" sz="1000" i="1" dirty="0" err="1">
                <a:latin typeface="+mn-lt"/>
              </a:rPr>
              <a:t>Undercurrents</a:t>
            </a:r>
            <a:r>
              <a:rPr lang="fi-FI" sz="1000" i="1" dirty="0">
                <a:latin typeface="+mn-lt"/>
              </a:rPr>
              <a:t> news 3.3..2022,</a:t>
            </a:r>
            <a:r>
              <a:rPr lang="fi-FI" dirty="0">
                <a:solidFill>
                  <a:srgbClr val="00B0F0"/>
                </a:solidFill>
              </a:rPr>
              <a:t> </a:t>
            </a:r>
            <a:r>
              <a:rPr lang="fi-FI" dirty="0" err="1">
                <a:solidFill>
                  <a:schemeClr val="bg2">
                    <a:lumMod val="75000"/>
                  </a:schemeClr>
                </a:solidFill>
              </a:rPr>
              <a:t>SalmonBusiness</a:t>
            </a:r>
            <a:r>
              <a:rPr lang="fi-FI" dirty="0">
                <a:solidFill>
                  <a:schemeClr val="bg2">
                    <a:lumMod val="75000"/>
                  </a:schemeClr>
                </a:solidFill>
              </a:rPr>
              <a:t> 6.4.</a:t>
            </a:r>
            <a:endParaRPr lang="fi-FI" sz="10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833F8041-E5B9-4A03-B650-7FF17BD456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993" y="1121600"/>
            <a:ext cx="8734697" cy="3275661"/>
          </a:xfrm>
        </p:spPr>
        <p:txBody>
          <a:bodyPr/>
          <a:lstStyle/>
          <a:p>
            <a:r>
              <a:rPr lang="fi-FI" sz="1800" b="1" dirty="0"/>
              <a:t>Venäjä on merkittävä kalastusvaltio</a:t>
            </a:r>
            <a:r>
              <a:rPr lang="fi-FI" sz="1800" dirty="0"/>
              <a:t> </a:t>
            </a:r>
            <a:r>
              <a:rPr lang="fi-FI" sz="1800" b="1" dirty="0"/>
              <a:t>ja kalan viejä </a:t>
            </a:r>
          </a:p>
          <a:p>
            <a:pPr marL="1085850" lvl="1" indent="-342900"/>
            <a:r>
              <a:rPr lang="fi-FI" dirty="0">
                <a:latin typeface="+mn-lt"/>
              </a:rPr>
              <a:t>Venäjä maailman suurin Alaskan seitin ja Tyynenmeren turskan tuottaja</a:t>
            </a:r>
          </a:p>
          <a:p>
            <a:pPr marL="1085850" lvl="1" indent="-342900"/>
            <a:r>
              <a:rPr lang="fi-FI" dirty="0">
                <a:latin typeface="+mn-lt"/>
              </a:rPr>
              <a:t>Norjan jälkeen toiseksi suurin Atlantin turskan ja koljan tuottaja</a:t>
            </a:r>
          </a:p>
          <a:p>
            <a:pPr marL="342900" indent="-342900"/>
            <a:r>
              <a:rPr lang="fi-FI" sz="1800" b="1" dirty="0"/>
              <a:t>Venäjän kalastus ja kalan ulkomaan kauppa vaikeutumassa</a:t>
            </a:r>
          </a:p>
          <a:p>
            <a:pPr marL="1028700" lvl="1"/>
            <a:r>
              <a:rPr lang="fi-FI" dirty="0"/>
              <a:t>Pohjois-Amerikan jalostusteollisuus asetti tuontikiellon 25.3. lähtien venäläiselle kalalle ja kalatuotteille</a:t>
            </a:r>
          </a:p>
          <a:p>
            <a:pPr marL="1028700" lvl="1"/>
            <a:r>
              <a:rPr lang="fi-FI" dirty="0"/>
              <a:t>Kanada kieltää venäläiset alukset omilla aluevesillään ja satamissa</a:t>
            </a:r>
          </a:p>
          <a:p>
            <a:pPr marL="1028700" lvl="1"/>
            <a:r>
              <a:rPr lang="fi-FI" dirty="0"/>
              <a:t>Euroopan satamat suljetaan venäläisiltä aluksilta </a:t>
            </a:r>
          </a:p>
          <a:p>
            <a:pPr marL="1028700" lvl="1"/>
            <a:r>
              <a:rPr lang="fi-FI" dirty="0"/>
              <a:t>Suuret logistiikkajätit lopettavat Venäjän tuonnin ja viennin</a:t>
            </a:r>
          </a:p>
          <a:p>
            <a:pPr marL="342900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065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5C23B-D4F7-40AD-8761-00AE0116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1" y="0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EU ei asettanut kalatuotteita koskevia pakotteita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8937E2-9200-479E-999D-8FC2DC862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224" y="854274"/>
            <a:ext cx="844731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 on harkinnut Venäjän kalan tuontikieltoa, mutta pakotelistassa ei ole vielä kalatuotteita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Kaviaari ja jotkut äyriäiset ehdotettu uudelle pakotelistalla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EU, Saksa ja UK ovat hyvin riippuvaisia Venäjän turskakalan tuonnista. EU ja UK ei ole asettanut tuontikieltoa, mutta UK suunnittelee venäläiselle kalalle 35 % väliaikaista tuontitullia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Useat pakastekalan jalostusyritykset ostavat edelleen merkittäviä määriä venäläistä raaka-ainetta</a:t>
            </a:r>
          </a:p>
          <a:p>
            <a:pPr marL="1085850" lvl="1" indent="-342900"/>
            <a:r>
              <a:rPr lang="fi-FI" dirty="0"/>
              <a:t>Liettualainen iso </a:t>
            </a:r>
            <a:r>
              <a:rPr lang="fi-FI" dirty="0" err="1"/>
              <a:t>surimin</a:t>
            </a:r>
            <a:r>
              <a:rPr lang="fi-FI" dirty="0"/>
              <a:t> valmistaja </a:t>
            </a:r>
            <a:r>
              <a:rPr lang="fi-FI" dirty="0" err="1"/>
              <a:t>Viciunai</a:t>
            </a:r>
            <a:r>
              <a:rPr lang="fi-FI" dirty="0"/>
              <a:t> Group lupasi lopettaa raaka-aineen tuonnin Venäjältä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Turskakalojen hinta on noussut huomattavasti muun muassa Norjassa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75E0955-5F70-44C7-ACAD-B43853E5B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15.3 ja 6.4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8691F8-EC95-4B18-A018-3FB54257CC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F84B49-B751-4130-8E5E-92247FB8C448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553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/>
              <a:t>Venäjä on suljettu Kansainvälisen merentutkimus-neuvoston jäsenyydestä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CD2134-AD7D-49C7-8210-4DBC4AE88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850" y="1236573"/>
            <a:ext cx="8102638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ICES päätti sulkea Venäjän edustajat väliaikaisesti järjestöstä. Kielto alkoi 30. maaliskuuta.</a:t>
            </a:r>
          </a:p>
          <a:p>
            <a:pPr marL="1028700" lvl="1" algn="just"/>
            <a:r>
              <a:rPr lang="fi-FI" dirty="0" err="1"/>
              <a:t>ICES:llä</a:t>
            </a:r>
            <a:r>
              <a:rPr lang="fi-FI" dirty="0"/>
              <a:t> olennainen rooli maiden kalastuksen ohjauksessa. Se antaa kalakantoja koskevia tieteellisiä neuvonantoja muun muassa 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/>
              <a:t>Barentsinmeren ja Itämeren kalakannoille, jotka ohjaavat kaikkien tärkeimpien turska- ja </a:t>
            </a:r>
            <a:r>
              <a:rPr lang="fi-FI" dirty="0" err="1"/>
              <a:t>pelagisten</a:t>
            </a:r>
            <a:r>
              <a:rPr lang="fi-FI" dirty="0"/>
              <a:t> lajien kiintiöitä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Venäjän harkitsee entistä suuremman osuuden kalastamista Beringinmeren kalakannoista (nyt Venäjä 0,4 M.tn, USA 1,4 M.tn)</a:t>
            </a:r>
          </a:p>
          <a:p>
            <a:pPr marL="1028700" lvl="1" algn="just"/>
            <a:r>
              <a:rPr lang="fi-FI" dirty="0"/>
              <a:t>Se voi vaarantaa vuosikymmeniä käytössä olleen yhteisen säätelyjärjestelmän</a:t>
            </a:r>
          </a:p>
          <a:p>
            <a:pPr marL="28575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30.3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06C286-8049-4A33-B0B5-05584284D8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A8895-4391-4EC2-BC8D-C8912F4BACF5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6941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46" y="0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Lohen toimitukset Venäjälle keskeytyivät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CD2134-AD7D-49C7-8210-4DBC4AE88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846" y="1334399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Maailmalla tuotetusta Atlantin lohesta runsas 3 % kulutettiin Venäjällä</a:t>
            </a:r>
          </a:p>
          <a:p>
            <a:pPr marL="1085850" lvl="1" indent="-342900"/>
            <a:r>
              <a:rPr lang="fi-FI" sz="1600" dirty="0">
                <a:latin typeface="+mn-lt"/>
              </a:rPr>
              <a:t>25 % on omaa tuotantoa, 25% Färsaarten ja 25 % Chilen tuotantoa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Lohta ei enää viedä Venäjälle markkinoille, Chilen ja Färsaarten toimittajat vetäytyivät pian Ukrainan hyökkäyksen jälkeen. Aiemmin Norja, Kanada ja Skotlanti pysäyttivät viennin jo vuonna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Norjan i</a:t>
            </a:r>
            <a:r>
              <a:rPr lang="fi-FI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sot kasvatusyritykset keskeyttivät viennin Valko-Venäjälle </a:t>
            </a:r>
          </a:p>
          <a:p>
            <a:pPr marL="800100" lvl="1" indent="0">
              <a:buNone/>
            </a:pPr>
            <a:r>
              <a:rPr lang="fi-FI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V</a:t>
            </a:r>
            <a:r>
              <a:rPr lang="fi-FI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alko-Venäjä ja Ukraina olivat kirjolohimarkkinoille merkittäviä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Ruplan arvon romahdus tekee tuonnista kallista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SalmonBusiness</a:t>
            </a:r>
            <a:r>
              <a:rPr lang="fi-FI" dirty="0"/>
              <a:t> 4.4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06C286-8049-4A33-B0B5-05584284D8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A8895-4391-4EC2-BC8D-C8912F4BACF5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930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24.5.2022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54" y="0"/>
            <a:ext cx="8448675" cy="857250"/>
          </a:xfrm>
        </p:spPr>
        <p:txBody>
          <a:bodyPr/>
          <a:lstStyle/>
          <a:p>
            <a:r>
              <a:rPr lang="en-US" dirty="0" err="1"/>
              <a:t>Venäjällä</a:t>
            </a:r>
            <a:r>
              <a:rPr lang="en-US" dirty="0"/>
              <a:t> </a:t>
            </a:r>
            <a:r>
              <a:rPr lang="en-US" dirty="0" err="1"/>
              <a:t>lohen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tuotanto</a:t>
            </a:r>
            <a:r>
              <a:rPr lang="en-US" dirty="0"/>
              <a:t> </a:t>
            </a:r>
            <a:r>
              <a:rPr lang="en-US" dirty="0" err="1"/>
              <a:t>ongelmissa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4C5A02-7080-4868-9EAF-14D8E1B6CCA5}"/>
              </a:ext>
            </a:extLst>
          </p:cNvPr>
          <p:cNvSpPr txBox="1"/>
          <p:nvPr/>
        </p:nvSpPr>
        <p:spPr>
          <a:xfrm>
            <a:off x="395755" y="1118738"/>
            <a:ext cx="874824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Kuolan niemimaan suurilla lohentuottajilla (Russian  </a:t>
            </a:r>
            <a:r>
              <a:rPr lang="fi-FI" sz="2000" dirty="0" err="1">
                <a:latin typeface="+mn-lt"/>
              </a:rPr>
              <a:t>Aquaculture</a:t>
            </a:r>
            <a:r>
              <a:rPr lang="fi-FI" sz="2000" dirty="0">
                <a:latin typeface="+mn-lt"/>
              </a:rPr>
              <a:t> ja </a:t>
            </a:r>
          </a:p>
          <a:p>
            <a:r>
              <a:rPr lang="fi-FI" sz="2000" dirty="0">
                <a:latin typeface="+mn-lt"/>
              </a:rPr>
              <a:t>     Russian </a:t>
            </a:r>
            <a:r>
              <a:rPr lang="fi-FI" sz="2000" dirty="0" err="1">
                <a:latin typeface="+mn-lt"/>
              </a:rPr>
              <a:t>Salmon</a:t>
            </a:r>
            <a:r>
              <a:rPr lang="fi-FI" sz="2000" dirty="0">
                <a:latin typeface="+mn-lt"/>
              </a:rPr>
              <a:t>) on läheiset suhteet Kremliin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Lännen pakotteet horjuttavat pankkeja. </a:t>
            </a:r>
            <a:r>
              <a:rPr lang="fi-FI" sz="2000" dirty="0" err="1">
                <a:latin typeface="+mn-lt"/>
              </a:rPr>
              <a:t>Sherbank</a:t>
            </a:r>
            <a:r>
              <a:rPr lang="fi-FI" sz="2000" dirty="0">
                <a:latin typeface="+mn-lt"/>
              </a:rPr>
              <a:t> on suurin omistaja </a:t>
            </a:r>
          </a:p>
          <a:p>
            <a:r>
              <a:rPr lang="fi-FI" sz="2000" dirty="0">
                <a:latin typeface="+mn-lt"/>
              </a:rPr>
              <a:t>     Russian </a:t>
            </a:r>
            <a:r>
              <a:rPr lang="fi-FI" sz="2000" dirty="0" err="1">
                <a:latin typeface="+mn-lt"/>
              </a:rPr>
              <a:t>Salmonissa</a:t>
            </a:r>
            <a:r>
              <a:rPr lang="fi-FI" sz="2000" dirty="0">
                <a:latin typeface="+mn-lt"/>
              </a:rPr>
              <a:t>.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Venäjän lohenkasvatus täysin riippuvainen tuoduista poikasista ja rehusta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Norjassa vientikiellot lopettaisivat </a:t>
            </a:r>
            <a:r>
              <a:rPr lang="fi-FI" sz="2000" dirty="0" err="1">
                <a:latin typeface="+mn-lt"/>
              </a:rPr>
              <a:t>smolttien</a:t>
            </a:r>
            <a:r>
              <a:rPr lang="fi-FI" sz="2000" dirty="0">
                <a:latin typeface="+mn-lt"/>
              </a:rPr>
              <a:t> viennin Venäjälle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 err="1">
                <a:latin typeface="+mn-lt"/>
              </a:rPr>
              <a:t>Biomar</a:t>
            </a:r>
            <a:r>
              <a:rPr lang="fi-FI" sz="2000" dirty="0">
                <a:latin typeface="+mn-lt"/>
              </a:rPr>
              <a:t> ilmoittanut, ettei vie Venäjälle rehuja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 </a:t>
            </a:r>
            <a:r>
              <a:rPr lang="fi-FI" sz="2000" dirty="0" err="1"/>
              <a:t>Cargillin</a:t>
            </a:r>
            <a:r>
              <a:rPr lang="fi-FI" sz="2000" dirty="0"/>
              <a:t> ja </a:t>
            </a:r>
            <a:r>
              <a:rPr lang="fi-FI" sz="2000" dirty="0" err="1"/>
              <a:t>Skrettingin</a:t>
            </a:r>
            <a:r>
              <a:rPr lang="fi-FI" sz="2000" dirty="0"/>
              <a:t> toimittavat edelleen Norjan tehtailla valmistamiaan </a:t>
            </a:r>
          </a:p>
          <a:p>
            <a:r>
              <a:rPr lang="fi-FI" sz="2000" dirty="0"/>
              <a:t>     rehua. </a:t>
            </a:r>
            <a:r>
              <a:rPr lang="fi-FI" sz="2000" dirty="0" err="1"/>
              <a:t>Cargill</a:t>
            </a:r>
            <a:r>
              <a:rPr lang="fi-FI" sz="2000" dirty="0"/>
              <a:t> on vähentänyt liiketoimintaansa Venäjälle, mutta se aikoo </a:t>
            </a:r>
          </a:p>
          <a:p>
            <a:r>
              <a:rPr lang="fi-FI" sz="2000" dirty="0"/>
              <a:t>     jatkaa niin kauan kuin se on turvallista, mahdollista ja laillista.</a:t>
            </a:r>
            <a:endParaRPr lang="fi-FI" sz="24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3131795" y="4844063"/>
            <a:ext cx="386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Salmon</a:t>
            </a:r>
            <a:r>
              <a:rPr lang="fi-FI" sz="1200" i="1" dirty="0">
                <a:latin typeface="+mn-lt"/>
              </a:rPr>
              <a:t> Business, </a:t>
            </a:r>
            <a:r>
              <a:rPr lang="fi-FI" sz="1200" i="1" dirty="0" err="1">
                <a:latin typeface="+mn-lt"/>
              </a:rPr>
              <a:t>Undercurrents</a:t>
            </a:r>
            <a:r>
              <a:rPr lang="fi-FI" sz="1200" i="1" dirty="0">
                <a:latin typeface="+mn-lt"/>
              </a:rPr>
              <a:t> news, </a:t>
            </a:r>
            <a:r>
              <a:rPr lang="fi-FI" sz="1200" i="1" dirty="0" err="1">
                <a:latin typeface="+mn-lt"/>
              </a:rPr>
              <a:t>Intrafish</a:t>
            </a:r>
            <a:endParaRPr lang="fi-FI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85" y="101949"/>
            <a:ext cx="8447314" cy="857250"/>
          </a:xfrm>
        </p:spPr>
        <p:txBody>
          <a:bodyPr/>
          <a:lstStyle/>
          <a:p>
            <a:r>
              <a:rPr lang="fi-FI" dirty="0"/>
              <a:t>Sisällys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Päivitetyt kohdat punaisella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16B887D-7728-4C88-A1C3-59E33A2262EE}"/>
              </a:ext>
            </a:extLst>
          </p:cNvPr>
          <p:cNvSpPr txBox="1"/>
          <p:nvPr/>
        </p:nvSpPr>
        <p:spPr>
          <a:xfrm>
            <a:off x="261138" y="1234861"/>
            <a:ext cx="83115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AutoNum type="arabicPeriod"/>
            </a:pPr>
            <a:r>
              <a:rPr lang="fi-FI" sz="2400" dirty="0">
                <a:latin typeface="+mn-lt"/>
              </a:rPr>
              <a:t> Suomen kalan vienti</a:t>
            </a:r>
          </a:p>
          <a:p>
            <a:pPr marL="800100" lvl="1" indent="-342900">
              <a:buAutoNum type="arabicPeriod"/>
            </a:pPr>
            <a:r>
              <a:rPr lang="fi-FI" sz="2400" dirty="0">
                <a:latin typeface="+mn-lt"/>
              </a:rPr>
              <a:t> Suomalaisten vientiyritysten arvioita tilanteesta </a:t>
            </a:r>
          </a:p>
          <a:p>
            <a:pPr lvl="1"/>
            <a:r>
              <a:rPr lang="fi-FI" sz="2400" dirty="0">
                <a:latin typeface="+mn-lt"/>
              </a:rPr>
              <a:t>     17-20.5.2022</a:t>
            </a:r>
          </a:p>
          <a:p>
            <a:pPr marL="914400" lvl="1" indent="-457200">
              <a:buAutoNum type="arabicPeriod" startAt="3"/>
            </a:pPr>
            <a:r>
              <a:rPr lang="fi-FI" sz="2400" dirty="0">
                <a:latin typeface="+mn-lt"/>
              </a:rPr>
              <a:t>Vaikutuksia Venäjän kalatalouteen</a:t>
            </a:r>
          </a:p>
          <a:p>
            <a:pPr marL="914400" lvl="1" indent="-457200">
              <a:buAutoNum type="arabicPeriod" startAt="3"/>
            </a:pPr>
            <a:r>
              <a:rPr lang="fi-FI" sz="2400" dirty="0"/>
              <a:t>Vaikutuksia tuotantopanosten tarjontaan, hintoihin ja </a:t>
            </a:r>
          </a:p>
          <a:p>
            <a:pPr lvl="1"/>
            <a:r>
              <a:rPr lang="fi-FI" sz="2400" dirty="0"/>
              <a:t>     kalamarkkinoihin </a:t>
            </a:r>
          </a:p>
          <a:p>
            <a:pPr lvl="1"/>
            <a:r>
              <a:rPr lang="fi-FI" sz="2400" dirty="0"/>
              <a:t>5.  Kalan huoltovarmuuden lisääminen</a:t>
            </a:r>
          </a:p>
        </p:txBody>
      </p:sp>
    </p:spTree>
    <p:extLst>
      <p:ext uri="{BB962C8B-B14F-4D97-AF65-F5344CB8AC3E}">
        <p14:creationId xmlns:p14="http://schemas.microsoft.com/office/powerpoint/2010/main" val="2443980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24.5.2022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7" y="204107"/>
            <a:ext cx="8448675" cy="857250"/>
          </a:xfrm>
        </p:spPr>
        <p:txBody>
          <a:bodyPr/>
          <a:lstStyle/>
          <a:p>
            <a:r>
              <a:rPr lang="en-US" dirty="0" err="1"/>
              <a:t>Norjalaiset</a:t>
            </a:r>
            <a:r>
              <a:rPr lang="en-US" dirty="0"/>
              <a:t> </a:t>
            </a:r>
            <a:r>
              <a:rPr lang="en-US" dirty="0" err="1"/>
              <a:t>toimittavat</a:t>
            </a:r>
            <a:r>
              <a:rPr lang="en-US" dirty="0"/>
              <a:t> </a:t>
            </a:r>
            <a:r>
              <a:rPr lang="en-US" dirty="0" err="1"/>
              <a:t>omin</a:t>
            </a:r>
            <a:r>
              <a:rPr lang="en-US" dirty="0"/>
              <a:t> </a:t>
            </a:r>
            <a:r>
              <a:rPr lang="en-US" dirty="0" err="1"/>
              <a:t>aluksin</a:t>
            </a:r>
            <a:r>
              <a:rPr lang="en-US" dirty="0"/>
              <a:t> </a:t>
            </a:r>
            <a:r>
              <a:rPr lang="en-US" dirty="0" err="1"/>
              <a:t>rehua</a:t>
            </a:r>
            <a:r>
              <a:rPr lang="en-US" dirty="0"/>
              <a:t> ja </a:t>
            </a:r>
            <a:r>
              <a:rPr lang="en-US" dirty="0" err="1"/>
              <a:t>smoltteja</a:t>
            </a:r>
            <a:r>
              <a:rPr lang="en-US" dirty="0"/>
              <a:t> </a:t>
            </a:r>
            <a:r>
              <a:rPr lang="en-US" dirty="0" err="1"/>
              <a:t>venäläisille</a:t>
            </a:r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E68DCB6-1811-4734-B6D5-7E724F00599C}"/>
              </a:ext>
            </a:extLst>
          </p:cNvPr>
          <p:cNvSpPr txBox="1"/>
          <p:nvPr/>
        </p:nvSpPr>
        <p:spPr>
          <a:xfrm>
            <a:off x="550877" y="1318793"/>
            <a:ext cx="87482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Norja sulki satamansa venäläisiltä aluksilta </a:t>
            </a:r>
          </a:p>
          <a:p>
            <a:r>
              <a:rPr lang="fi-FI" sz="2000" dirty="0">
                <a:latin typeface="+mn-lt"/>
              </a:rPr>
              <a:t>     EU:n kanssa 7.5.2022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Sulun jälkeen norjalaiset alukset ovat toimit-</a:t>
            </a:r>
          </a:p>
          <a:p>
            <a:r>
              <a:rPr lang="fi-FI" sz="2000" dirty="0">
                <a:latin typeface="+mn-lt"/>
              </a:rPr>
              <a:t>     </a:t>
            </a:r>
            <a:r>
              <a:rPr lang="fi-FI" sz="2000" dirty="0" err="1">
                <a:latin typeface="+mn-lt"/>
              </a:rPr>
              <a:t>taneet</a:t>
            </a:r>
            <a:r>
              <a:rPr lang="fi-FI" sz="2000" dirty="0">
                <a:latin typeface="+mn-lt"/>
              </a:rPr>
              <a:t> rehuja ja </a:t>
            </a:r>
            <a:r>
              <a:rPr lang="fi-FI" sz="2000" dirty="0" err="1">
                <a:latin typeface="+mn-lt"/>
              </a:rPr>
              <a:t>smoltteja</a:t>
            </a:r>
            <a:r>
              <a:rPr lang="fi-FI" sz="2000" dirty="0">
                <a:latin typeface="+mn-lt"/>
              </a:rPr>
              <a:t> omilla aluksillaan</a:t>
            </a:r>
          </a:p>
          <a:p>
            <a:r>
              <a:rPr lang="fi-FI" sz="2000" dirty="0">
                <a:latin typeface="+mn-lt"/>
              </a:rPr>
              <a:t>     suoraan venäläisille viljelijöille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Puolalainen iso lohenostaja (</a:t>
            </a:r>
            <a:r>
              <a:rPr lang="fi-FI" sz="2000" dirty="0" err="1">
                <a:latin typeface="+mn-lt"/>
              </a:rPr>
              <a:t>Milarex</a:t>
            </a:r>
            <a:r>
              <a:rPr lang="fi-FI" sz="2000" dirty="0">
                <a:latin typeface="+mn-lt"/>
              </a:rPr>
              <a:t>) </a:t>
            </a:r>
            <a:r>
              <a:rPr lang="fi-FI" sz="2000" dirty="0" err="1">
                <a:latin typeface="+mn-lt"/>
              </a:rPr>
              <a:t>esittä</a:t>
            </a:r>
            <a:r>
              <a:rPr lang="fi-FI" sz="2000" dirty="0">
                <a:latin typeface="+mn-lt"/>
              </a:rPr>
              <a:t>-</a:t>
            </a:r>
          </a:p>
          <a:p>
            <a:r>
              <a:rPr lang="fi-FI" sz="2000" dirty="0">
                <a:latin typeface="+mn-lt"/>
              </a:rPr>
              <a:t>     nyt kalantoimittajilleen huolensa siitä, että</a:t>
            </a:r>
          </a:p>
          <a:p>
            <a:r>
              <a:rPr lang="fi-FI" sz="2000" dirty="0">
                <a:latin typeface="+mn-lt"/>
              </a:rPr>
              <a:t>     arvoketjussa on satamakiellon jälkeen </a:t>
            </a:r>
            <a:r>
              <a:rPr lang="fi-FI" sz="2000" dirty="0" err="1">
                <a:latin typeface="+mn-lt"/>
              </a:rPr>
              <a:t>tällai</a:t>
            </a:r>
            <a:r>
              <a:rPr lang="fi-FI" sz="2000" dirty="0">
                <a:latin typeface="+mn-lt"/>
              </a:rPr>
              <a:t>-</a:t>
            </a:r>
          </a:p>
          <a:p>
            <a:r>
              <a:rPr lang="fi-FI" sz="2000" dirty="0">
                <a:latin typeface="+mn-lt"/>
              </a:rPr>
              <a:t>     </a:t>
            </a:r>
            <a:r>
              <a:rPr lang="fi-FI" sz="2000" dirty="0" err="1">
                <a:latin typeface="+mn-lt"/>
              </a:rPr>
              <a:t>sia</a:t>
            </a:r>
            <a:r>
              <a:rPr lang="fi-FI" sz="2000" dirty="0">
                <a:latin typeface="+mn-lt"/>
              </a:rPr>
              <a:t> toimijoita   </a:t>
            </a:r>
            <a:endParaRPr lang="fi-FI" sz="24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C01B82C-0D13-4562-974C-3A881BDB8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49" y="849559"/>
            <a:ext cx="2127688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9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24.5.2022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5" y="-24778"/>
            <a:ext cx="8448675" cy="857250"/>
          </a:xfrm>
        </p:spPr>
        <p:txBody>
          <a:bodyPr/>
          <a:lstStyle/>
          <a:p>
            <a:r>
              <a:rPr lang="en-US" dirty="0" err="1"/>
              <a:t>Venäjä</a:t>
            </a:r>
            <a:r>
              <a:rPr lang="en-US" dirty="0"/>
              <a:t> </a:t>
            </a:r>
            <a:r>
              <a:rPr lang="en-US" dirty="0" err="1"/>
              <a:t>suunnittelee</a:t>
            </a:r>
            <a:r>
              <a:rPr lang="en-US" dirty="0"/>
              <a:t> </a:t>
            </a:r>
            <a:r>
              <a:rPr lang="en-US" dirty="0" err="1"/>
              <a:t>omaa</a:t>
            </a:r>
            <a:r>
              <a:rPr lang="en-US" dirty="0"/>
              <a:t> </a:t>
            </a:r>
            <a:r>
              <a:rPr lang="en-US" dirty="0" err="1"/>
              <a:t>kalarehutuotantoa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4C5A02-7080-4868-9EAF-14D8E1B6CCA5}"/>
              </a:ext>
            </a:extLst>
          </p:cNvPr>
          <p:cNvSpPr txBox="1"/>
          <p:nvPr/>
        </p:nvSpPr>
        <p:spPr>
          <a:xfrm>
            <a:off x="642472" y="832472"/>
            <a:ext cx="83734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Vuonna 2021 Venäjä toi 171 miljoonaa kiloa kalarehua Norjasta, </a:t>
            </a:r>
          </a:p>
          <a:p>
            <a:r>
              <a:rPr lang="fi-FI" dirty="0">
                <a:latin typeface="+mn-lt"/>
              </a:rPr>
              <a:t>     Tanskasta ja Suomesta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Silloin norjalaiset kattoivat 51 % ja tanskalaiset 45 % lohikalojen rehujen</a:t>
            </a:r>
          </a:p>
          <a:p>
            <a:r>
              <a:rPr lang="fi-FI" dirty="0">
                <a:latin typeface="+mn-lt"/>
              </a:rPr>
              <a:t>     tuonnista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Venäjän oma rehutuotanto on noin 20 miljoonaa kiloa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Tanska ja Suomi lopettivat rehujen viennin, Norja jatkaa ja voisivat kattaa 70 % kysynnästä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Venäjä suunnittelee oman kalarehutuotannon laajentamista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Tuotannon lisääminen ollut ongelmallista, koska mm. hyvälaatuisesta kalajauhosta on pula ja rehuraaka-aineiden (kalajauho, aminohapot ja vitamiinit) hinnat nousivat merkittävästi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Venäjän kalajauhotuotanto 130 miljoonaa kiloa, josta 88 miljoonaa kiloa viety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Venäläistä kalajauhoa tultaneen ohjaamaan vientimarkkinoilta kotimaahan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Tällä hetkellä on akuutti rehupula, neuvotteluja mm. Vietnamin, Kiinan, Iranin ja Turkin kanssa rehuista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latin typeface="+mn-lt"/>
            </a:endParaRPr>
          </a:p>
          <a:p>
            <a:r>
              <a:rPr lang="fi-FI" dirty="0">
                <a:latin typeface="+mn-lt"/>
              </a:rPr>
              <a:t>     </a:t>
            </a:r>
            <a:endParaRPr lang="fi-FI" sz="20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3131795" y="4844063"/>
            <a:ext cx="3188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Salmon</a:t>
            </a:r>
            <a:r>
              <a:rPr lang="fi-FI" sz="1200" i="1" dirty="0">
                <a:latin typeface="+mn-lt"/>
              </a:rPr>
              <a:t> Business 21.4.,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25.4.</a:t>
            </a:r>
          </a:p>
        </p:txBody>
      </p:sp>
    </p:spTree>
    <p:extLst>
      <p:ext uri="{BB962C8B-B14F-4D97-AF65-F5344CB8AC3E}">
        <p14:creationId xmlns:p14="http://schemas.microsoft.com/office/powerpoint/2010/main" val="3147579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/>
              <a:t>Venäjän uusima kalastuslaivasto kärsii pakotteista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451" y="1417586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Uusiin aluksiin varusteita toimittaneet ulkomaiset yritykset kieltäytyvät lähettämästä asiantuntijoita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"Olemme vaikeuksissa. Boikotoivat maat ovat päättäneet olla lähettämättä asiantuntijoita laitteiden säätöön tai vetäytyivät sopimuksista", sanoi Venäjän liittovaltion kalastusviraston apulaisjohtaja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9.5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3412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241" y="4611777"/>
            <a:ext cx="796561" cy="199115"/>
          </a:xfrm>
        </p:spPr>
        <p:txBody>
          <a:bodyPr/>
          <a:lstStyle/>
          <a:p>
            <a:fld id="{2AC7E964-4493-4256-B3B0-FBBCA2F84F4E}" type="datetime1">
              <a:rPr lang="fi-FI" smtClean="0"/>
              <a:t>24.5.2022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54" y="0"/>
            <a:ext cx="8448675" cy="857250"/>
          </a:xfrm>
        </p:spPr>
        <p:txBody>
          <a:bodyPr/>
          <a:lstStyle/>
          <a:p>
            <a:r>
              <a:rPr lang="en-US" dirty="0" err="1"/>
              <a:t>Ruplan</a:t>
            </a:r>
            <a:r>
              <a:rPr lang="en-US" dirty="0"/>
              <a:t> </a:t>
            </a:r>
            <a:r>
              <a:rPr lang="en-US" dirty="0" err="1"/>
              <a:t>kurssi</a:t>
            </a:r>
            <a:r>
              <a:rPr lang="en-US" dirty="0"/>
              <a:t> </a:t>
            </a:r>
            <a:r>
              <a:rPr lang="en-US" dirty="0" err="1"/>
              <a:t>toipunut</a:t>
            </a:r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3131795" y="4844063"/>
            <a:ext cx="20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Kuva: Kauppalehti 11.4.2022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2F605B8-3CC6-417D-A724-0EAE1EFA630D}"/>
              </a:ext>
            </a:extLst>
          </p:cNvPr>
          <p:cNvSpPr txBox="1"/>
          <p:nvPr/>
        </p:nvSpPr>
        <p:spPr>
          <a:xfrm>
            <a:off x="570725" y="924180"/>
            <a:ext cx="835249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Länsi on asettanut ennennäkemättömän suuria pakotteita Venäjän taloutta vastaan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Venäjä vastannut rahapoliittisilla toimilla: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Keskuspankki on nostanut korot 20 prosenttiin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Tiukat pääomarajoitukset niille, jotka haluavat vaihtaa ruplansa dollareiksi </a:t>
            </a:r>
          </a:p>
          <a:p>
            <a:pPr lvl="1"/>
            <a:r>
              <a:rPr lang="fi-FI" sz="1600" dirty="0">
                <a:solidFill>
                  <a:schemeClr val="tx2"/>
                </a:solidFill>
              </a:rPr>
              <a:t>     tai euroiksi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Venäjän valtion tukiostot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Pakotteet eivät ehkä vielä riittävän tehokkaita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Toisaalta Venäjän keskuspankki ei voi jatkaa </a:t>
            </a:r>
          </a:p>
          <a:p>
            <a:r>
              <a:rPr lang="fi-FI" dirty="0">
                <a:solidFill>
                  <a:schemeClr val="tx2"/>
                </a:solidFill>
              </a:rPr>
              <a:t>     korkojen nostamista, koska tukahduttaa </a:t>
            </a:r>
          </a:p>
          <a:p>
            <a:r>
              <a:rPr lang="fi-FI" dirty="0">
                <a:solidFill>
                  <a:schemeClr val="tx2"/>
                </a:solidFill>
              </a:rPr>
              <a:t>     luotot.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Kehitetään tapoja kiertää pääomarajoituksia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Ekonomistit uskovat, että pakotteet lopulta </a:t>
            </a:r>
          </a:p>
          <a:p>
            <a:r>
              <a:rPr lang="fi-FI" dirty="0">
                <a:solidFill>
                  <a:schemeClr val="tx2"/>
                </a:solidFill>
              </a:rPr>
              <a:t>    vaikuttavat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97634E6-99CA-4F75-A88C-1E3CB0E2EDEB}"/>
              </a:ext>
            </a:extLst>
          </p:cNvPr>
          <p:cNvSpPr txBox="1"/>
          <p:nvPr/>
        </p:nvSpPr>
        <p:spPr>
          <a:xfrm>
            <a:off x="5500383" y="2274381"/>
            <a:ext cx="307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      Ruplan eurokurssin muutokset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698337E-FDE3-4F2C-98B8-5EE4DD1B5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822" y="2531856"/>
            <a:ext cx="2759528" cy="20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sz="2800" dirty="0"/>
              <a:t>Vaikutuksia tuotantopanosten tarjontaan, hintoihin ja kalamarkkinoihin  </a:t>
            </a:r>
          </a:p>
        </p:txBody>
      </p:sp>
    </p:spTree>
    <p:extLst>
      <p:ext uri="{BB962C8B-B14F-4D97-AF65-F5344CB8AC3E}">
        <p14:creationId xmlns:p14="http://schemas.microsoft.com/office/powerpoint/2010/main" val="423749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BCB7-9904-416A-86F8-C3A5584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-3146"/>
            <a:ext cx="8447314" cy="857250"/>
          </a:xfrm>
        </p:spPr>
        <p:txBody>
          <a:bodyPr/>
          <a:lstStyle/>
          <a:p>
            <a:r>
              <a:rPr lang="fi-FI" dirty="0"/>
              <a:t>Tuotantoketjujen toiminnat vaikeutuvat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EA1143-83C2-4708-B739-59B030A08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871" y="741414"/>
            <a:ext cx="867373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 ja Ukraina merkittäviä lannoitteiden ja rehuteollisuuden raaka-aineiden kuten soijan ja kasviöljyn tuottajia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 ja Ukraina vastaavat yhdessä kolmanneksen maailman vehnäkaupasta</a:t>
            </a:r>
          </a:p>
          <a:p>
            <a:pPr marL="1085850" lvl="1" indent="-342900"/>
            <a:r>
              <a:rPr lang="fi-FI" sz="1600" dirty="0"/>
              <a:t>Paineita markkinahäiriöille ja hinnan nousulle, vehnän hinta nousi jo korkeimmilleen 14 vuoteen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Ukrainan vientisatamat pois käytöstä ja Turkki sulki </a:t>
            </a:r>
            <a:r>
              <a:rPr lang="fi-FI" sz="1800" dirty="0" err="1"/>
              <a:t>Bosborinsalmen</a:t>
            </a:r>
            <a:endParaRPr lang="fi-FI" sz="1800" dirty="0"/>
          </a:p>
          <a:p>
            <a:pPr marL="1085850" lvl="1" indent="-342900"/>
            <a:r>
              <a:rPr lang="fi-FI" sz="1600" dirty="0"/>
              <a:t>Merkittävä vaikutuksia tuotantoketjuun</a:t>
            </a:r>
          </a:p>
          <a:p>
            <a:pPr marL="1085850" lvl="1" indent="-342900"/>
            <a:r>
              <a:rPr lang="fi-FI" sz="1600" dirty="0"/>
              <a:t>Vaihtoehtoisten kuljetusmuotojen suunnitteleminen nykyoloissa vaikeaa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Ilmatilan sulut pidentävät lentoaikoja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Energian kallistuminen, raaka-aineiden hintojen nousu ja kuljetusvaikeudet synnyttävät suuria markkinahäiriöitä</a:t>
            </a:r>
          </a:p>
          <a:p>
            <a:pPr marL="1085850" lvl="1" indent="-342900"/>
            <a:r>
              <a:rPr lang="fi-FI" sz="1600" dirty="0"/>
              <a:t>Paljon toimitusongelmia. Korkeat rahtikulut, epävakaa laivakuljetustilanne ja </a:t>
            </a:r>
          </a:p>
          <a:p>
            <a:pPr lvl="1" indent="0">
              <a:buNone/>
            </a:pPr>
            <a:r>
              <a:rPr lang="fi-FI" sz="1600" dirty="0"/>
              <a:t>      uudet covid-rajoitukset</a:t>
            </a:r>
          </a:p>
          <a:p>
            <a:pPr marL="1085850" lvl="1" indent="-342900"/>
            <a:endParaRPr lang="fi-FI" sz="16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EEF474-245D-494F-B427-3A9AA3A97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25257-2C4B-4BE6-9401-6D7F37A0F5E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342EE9-3883-496A-81ED-618B9624C5BB}"/>
              </a:ext>
            </a:extLst>
          </p:cNvPr>
          <p:cNvSpPr txBox="1"/>
          <p:nvPr/>
        </p:nvSpPr>
        <p:spPr>
          <a:xfrm>
            <a:off x="2972812" y="4752410"/>
            <a:ext cx="319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SalmonBusiness</a:t>
            </a:r>
            <a:r>
              <a:rPr lang="fi-FI" sz="1200" i="1" dirty="0">
                <a:latin typeface="+mn-lt"/>
              </a:rPr>
              <a:t>, </a:t>
            </a:r>
            <a:r>
              <a:rPr lang="fi-FI" sz="1200" i="1" dirty="0" err="1">
                <a:latin typeface="+mn-lt"/>
              </a:rPr>
              <a:t>Undercurrents</a:t>
            </a:r>
            <a:r>
              <a:rPr lang="fi-FI" sz="1200" i="1" dirty="0">
                <a:latin typeface="+mn-lt"/>
              </a:rPr>
              <a:t> news</a:t>
            </a:r>
          </a:p>
        </p:txBody>
      </p:sp>
    </p:spTree>
    <p:extLst>
      <p:ext uri="{BB962C8B-B14F-4D97-AF65-F5344CB8AC3E}">
        <p14:creationId xmlns:p14="http://schemas.microsoft.com/office/powerpoint/2010/main" val="1140478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432A2-7AEE-40F6-9540-B0702DFD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54" y="-68580"/>
            <a:ext cx="8447314" cy="857250"/>
          </a:xfrm>
        </p:spPr>
        <p:txBody>
          <a:bodyPr/>
          <a:lstStyle/>
          <a:p>
            <a:r>
              <a:rPr lang="fi-FI" sz="2200" dirty="0"/>
              <a:t>Venäjä ja Ukraina isoja toimijoita vilja- ja kasviöljymarkkinoilla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B261850-908A-4E10-A649-22F84A97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803" y="702393"/>
            <a:ext cx="3827417" cy="388128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89DFDA2-AEF3-4B8F-8071-0C34F4D6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54" y="702393"/>
            <a:ext cx="4426177" cy="3881287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D0FC9588-9BCF-4A53-B9DD-3FE992883D3F}"/>
              </a:ext>
            </a:extLst>
          </p:cNvPr>
          <p:cNvSpPr txBox="1"/>
          <p:nvPr/>
        </p:nvSpPr>
        <p:spPr>
          <a:xfrm>
            <a:off x="2720179" y="4349667"/>
            <a:ext cx="4393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+mn-lt"/>
              </a:rPr>
              <a:t>Ukraina ei pääse kylvämään</a:t>
            </a:r>
          </a:p>
          <a:p>
            <a:r>
              <a:rPr lang="fi-FI" sz="1400" dirty="0" err="1">
                <a:latin typeface="+mn-lt"/>
              </a:rPr>
              <a:t>EUn</a:t>
            </a:r>
            <a:r>
              <a:rPr lang="fi-FI" sz="1400" dirty="0">
                <a:latin typeface="+mn-lt"/>
              </a:rPr>
              <a:t> viljavarastot lähes tyhjiä (MT 7.2.2022)</a:t>
            </a:r>
          </a:p>
          <a:p>
            <a:r>
              <a:rPr lang="fi-FI" sz="1400" dirty="0">
                <a:latin typeface="+mn-lt"/>
              </a:rPr>
              <a:t>Maakohtaiset viennin rajoitukset kärjistävät tilannetta</a:t>
            </a:r>
          </a:p>
        </p:txBody>
      </p:sp>
    </p:spTree>
    <p:extLst>
      <p:ext uri="{BB962C8B-B14F-4D97-AF65-F5344CB8AC3E}">
        <p14:creationId xmlns:p14="http://schemas.microsoft.com/office/powerpoint/2010/main" val="2950754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432A2-7AEE-40F6-9540-B0702DFD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31501"/>
            <a:ext cx="8447314" cy="857250"/>
          </a:xfrm>
        </p:spPr>
        <p:txBody>
          <a:bodyPr/>
          <a:lstStyle/>
          <a:p>
            <a:r>
              <a:rPr lang="fi-FI" dirty="0"/>
              <a:t>Lannoitemarkkinoilla suuria epävarmuuksia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09EDB3-E72E-4EC5-B193-AA47A1561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51011"/>
            <a:ext cx="8447314" cy="3275661"/>
          </a:xfrm>
        </p:spPr>
        <p:txBody>
          <a:bodyPr/>
          <a:lstStyle/>
          <a:p>
            <a:pPr marL="1085850" lvl="1" indent="-342900"/>
            <a:r>
              <a:rPr lang="fi-FI" sz="2000" dirty="0"/>
              <a:t>Yaran lannoitetilausten vastaanotto oli keskeytynyt 8.-15.3.2022, koska hinnoittelu kävi lähes mahdottomaksi, 16.3. lähtien tilatut ja tuotannossa olevat tuotteet toimitetaan tiloille suunnitelman mukaisesti. </a:t>
            </a:r>
          </a:p>
          <a:p>
            <a:pPr marL="1085850" lvl="1" indent="-342900"/>
            <a:r>
              <a:rPr lang="fi-FI" sz="2000" dirty="0"/>
              <a:t>Osa tiloista on ilman lannoitteita, toistaiseksi Venäjän tuontiin ei ole tullut rajoitteita (MT 8.2.2022) </a:t>
            </a:r>
          </a:p>
          <a:p>
            <a:pPr marL="1085850" lvl="1" indent="-342900"/>
            <a:endParaRPr lang="fi-FI" sz="2000" dirty="0"/>
          </a:p>
          <a:p>
            <a:pPr marL="1085850" lvl="1" indent="-342900"/>
            <a:r>
              <a:rPr lang="fi-FI" sz="2000" dirty="0"/>
              <a:t>Viljelyvalinnoissa kiinnitettävä huomio ruoan huoltovarmuuteen</a:t>
            </a:r>
          </a:p>
          <a:p>
            <a:pPr marL="1085850" lvl="1" indent="-342900"/>
            <a:endParaRPr lang="fi-FI" sz="2000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EE8AC62-FF1C-417C-9CDD-010E2067D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72AFEA-9B59-4DEE-8DAC-9B8EDBC78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17DD0-0B3F-45AF-980B-0B3527FE348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7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432A2-7AEE-40F6-9540-B0702DFD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03" y="61301"/>
            <a:ext cx="8447314" cy="857250"/>
          </a:xfrm>
        </p:spPr>
        <p:txBody>
          <a:bodyPr/>
          <a:lstStyle/>
          <a:p>
            <a:r>
              <a:rPr lang="fi-FI" dirty="0"/>
              <a:t>Venäjän öljyteollisuuden vaikeudet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09EDB3-E72E-4EC5-B193-AA47A1561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203" y="1017657"/>
            <a:ext cx="320257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 on 3. suurin tuottaja maailmassa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Eurooppa on ollut suurin venäläisen öljyn ostaja. Osuus  53%.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Useimmat Euroopan suuret ostajat eivät hanki enää Venäjän öljyä.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Monet jalostajat (mm. Neste) etsivät vaihtoehtoisia toimittajia </a:t>
            </a:r>
          </a:p>
          <a:p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72AFEA-9B59-4DEE-8DAC-9B8EDBC78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17DD0-0B3F-45AF-980B-0B3527FE348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F0E4DA-F048-4244-8E0C-0AF318E5573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762250" y="4811068"/>
            <a:ext cx="4124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Lähde: Financial Times 8.2. 2022, </a:t>
            </a:r>
            <a:r>
              <a:rPr lang="fi-FI" sz="1200" i="1" dirty="0">
                <a:solidFill>
                  <a:srgbClr val="FF0000"/>
                </a:solidFill>
                <a:latin typeface="+mn-lt"/>
              </a:rPr>
              <a:t>Kuva: Neste Oy 18.5.2022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4E67588-93CF-463B-BA3C-3B51FDE78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676" y="1229927"/>
            <a:ext cx="3966216" cy="327566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230405C-9EAF-472D-8411-F9AFA3ADD307}"/>
              </a:ext>
            </a:extLst>
          </p:cNvPr>
          <p:cNvSpPr txBox="1"/>
          <p:nvPr/>
        </p:nvSpPr>
        <p:spPr>
          <a:xfrm>
            <a:off x="8180498" y="1926772"/>
            <a:ext cx="676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Brent-</a:t>
            </a:r>
            <a:endParaRPr lang="fi-FI" sz="14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fi-FI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öljy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4EB8CB0-685C-49B5-9A6E-76750B99D778}"/>
              </a:ext>
            </a:extLst>
          </p:cNvPr>
          <p:cNvSpPr txBox="1"/>
          <p:nvPr/>
        </p:nvSpPr>
        <p:spPr>
          <a:xfrm>
            <a:off x="8191774" y="3391554"/>
            <a:ext cx="80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Venäjän</a:t>
            </a:r>
          </a:p>
          <a:p>
            <a:r>
              <a:rPr lang="fi-FI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öljy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DB9F4D5-D08F-41C5-9418-6932D3689A0F}"/>
              </a:ext>
            </a:extLst>
          </p:cNvPr>
          <p:cNvSpPr txBox="1"/>
          <p:nvPr/>
        </p:nvSpPr>
        <p:spPr>
          <a:xfrm>
            <a:off x="4164676" y="1229927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+mn-lt"/>
              </a:rPr>
              <a:t>$/</a:t>
            </a:r>
            <a:r>
              <a:rPr lang="fi-FI" sz="1400" dirty="0" err="1">
                <a:latin typeface="+mn-lt"/>
              </a:rPr>
              <a:t>tnr</a:t>
            </a:r>
            <a:endParaRPr lang="fi-FI" sz="1400" dirty="0">
              <a:latin typeface="+mn-lt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124C356-5CC1-49EC-BD84-7597C68CB891}"/>
              </a:ext>
            </a:extLst>
          </p:cNvPr>
          <p:cNvSpPr txBox="1"/>
          <p:nvPr/>
        </p:nvSpPr>
        <p:spPr>
          <a:xfrm>
            <a:off x="4272581" y="933702"/>
            <a:ext cx="4075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latin typeface="+mn-lt"/>
              </a:rPr>
              <a:t>Brent-öljyn ja Venäjän öljyn hintakehitys</a:t>
            </a:r>
          </a:p>
        </p:txBody>
      </p:sp>
    </p:spTree>
    <p:extLst>
      <p:ext uri="{BB962C8B-B14F-4D97-AF65-F5344CB8AC3E}">
        <p14:creationId xmlns:p14="http://schemas.microsoft.com/office/powerpoint/2010/main" val="1679152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F9E3A9-9DE4-417C-BA1E-D6B79569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Öljymarkkinat reagoivat epävakauteen</a:t>
            </a:r>
            <a:br>
              <a:rPr lang="fi-FI" sz="2800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DD7C86-3ABC-46D5-8AC0-4C1E047AB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197" y="1081759"/>
            <a:ext cx="3579363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Öljyn kysyntä lähti kovaan kasvuun ennen sotaa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Maailmalla ostajien </a:t>
            </a:r>
            <a:r>
              <a:rPr lang="fi-FI" sz="1600" dirty="0"/>
              <a:t>öljyvarastot hupenemassa, varantoja käytetään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Opec tulee todennäköisesti kasvattamaan tuotantoa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USA ilmoitti lopettavansa öljyn tuonnin Venäjältä 8.2.2022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1" dirty="0"/>
              <a:t>Hinnat kääntyivät laskuun </a:t>
            </a:r>
            <a:r>
              <a:rPr lang="fi-FI" sz="1600" dirty="0"/>
              <a:t>Kiinan kysynnän huvetessa 8.3. jälkeen, hinta 15.3. alle 100 $/</a:t>
            </a:r>
            <a:r>
              <a:rPr lang="fi-FI" sz="1600" dirty="0" err="1"/>
              <a:t>tnr</a:t>
            </a: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E71C42B-4B46-4341-8634-618E0B67F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prstClr val="white">
                    <a:lumMod val="65000"/>
                  </a:prstClr>
                </a:solidFill>
              </a:rPr>
              <a:t>Kuva: </a:t>
            </a:r>
            <a:r>
              <a:rPr lang="fi-FI" dirty="0">
                <a:solidFill>
                  <a:prstClr val="white">
                    <a:lumMod val="65000"/>
                  </a:prstClr>
                </a:solidFill>
                <a:hlinkClick r:id="rId2"/>
              </a:rPr>
              <a:t>https://markets.businessinsider.com/commodities/oil-price</a:t>
            </a:r>
            <a:r>
              <a:rPr lang="fi-FI" dirty="0">
                <a:solidFill>
                  <a:prstClr val="white">
                    <a:lumMod val="65000"/>
                  </a:prstClr>
                </a:solidFill>
              </a:rPr>
              <a:t> 19.5.2022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44179B-AA82-4489-9AC8-95E7632852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5790D-AED7-4E06-8B3A-3CF71D7E46B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198D0B6-BD99-4875-9AE3-A6E330436B07}"/>
              </a:ext>
            </a:extLst>
          </p:cNvPr>
          <p:cNvSpPr txBox="1"/>
          <p:nvPr/>
        </p:nvSpPr>
        <p:spPr>
          <a:xfrm>
            <a:off x="4013633" y="949606"/>
            <a:ext cx="482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latin typeface="+mn-lt"/>
              </a:rPr>
              <a:t>Raakaöljyn hinnanvaihtelu tasaantumassa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0AE596E-7D5D-418E-B672-A417AF5BEE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55621" y="1496476"/>
            <a:ext cx="4482193" cy="3275662"/>
          </a:xfrm>
          <a:prstGeom prst="rect">
            <a:avLst/>
          </a:prstGeom>
        </p:spPr>
      </p:pic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708F65C2-ABBD-449A-81B7-F817E5C0B16B}"/>
              </a:ext>
            </a:extLst>
          </p:cNvPr>
          <p:cNvCxnSpPr/>
          <p:nvPr/>
        </p:nvCxnSpPr>
        <p:spPr>
          <a:xfrm>
            <a:off x="6294664" y="3077936"/>
            <a:ext cx="342900" cy="97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E244BAF-C8EF-4C5C-88B8-AA179CE59B99}"/>
              </a:ext>
            </a:extLst>
          </p:cNvPr>
          <p:cNvSpPr txBox="1"/>
          <p:nvPr/>
        </p:nvSpPr>
        <p:spPr>
          <a:xfrm>
            <a:off x="5846566" y="291465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  <a:latin typeface="+mn-lt"/>
              </a:rPr>
              <a:t>24.4.</a:t>
            </a:r>
          </a:p>
        </p:txBody>
      </p:sp>
    </p:spTree>
    <p:extLst>
      <p:ext uri="{BB962C8B-B14F-4D97-AF65-F5344CB8AC3E}">
        <p14:creationId xmlns:p14="http://schemas.microsoft.com/office/powerpoint/2010/main" val="75501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0800"/>
            <a:ext cx="6697916" cy="857250"/>
          </a:xfrm>
        </p:spPr>
        <p:txBody>
          <a:bodyPr/>
          <a:lstStyle/>
          <a:p>
            <a:r>
              <a:rPr lang="fi-FI" dirty="0"/>
              <a:t>Suomen kalan vienti 2021</a:t>
            </a:r>
          </a:p>
        </p:txBody>
      </p:sp>
    </p:spTree>
    <p:extLst>
      <p:ext uri="{BB962C8B-B14F-4D97-AF65-F5344CB8AC3E}">
        <p14:creationId xmlns:p14="http://schemas.microsoft.com/office/powerpoint/2010/main" val="275539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0815A-F3A4-4143-9889-29FD6C80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-4670"/>
            <a:ext cx="8447314" cy="857250"/>
          </a:xfrm>
        </p:spPr>
        <p:txBody>
          <a:bodyPr/>
          <a:lstStyle/>
          <a:p>
            <a:r>
              <a:rPr lang="fi-FI" sz="2800" dirty="0"/>
              <a:t>Energian tuonti Venäjältä Suomeen merkittävää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AA5C12-21DD-4318-8F15-52F553ADB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481" y="1177773"/>
            <a:ext cx="3682968" cy="3275661"/>
          </a:xfrm>
        </p:spPr>
        <p:txBody>
          <a:bodyPr/>
          <a:lstStyle/>
          <a:p>
            <a:r>
              <a:rPr lang="fi-FI" sz="1600" dirty="0"/>
              <a:t>Venäjältä tuodun öljyn osuus OECD-maissa on suurinta Liettuassa (83%) ja Suomessa (80%). Teknisesti korvattavissa, vaatii isoja investointeja Porvoon jalostamoon. Vaikuttaa polttoaineen hintoihin Suomessa. 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2/3 maakaasusta Venäjältä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½ kivihiilestä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10% sähköstä (1/3 tuonnista)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Hakkeen tuonti paikallisesti merkittävää.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2994DC2-9CFB-4291-B7DC-A42833174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Lähde: Energia.fi, Kuva: Financial Times 8.2.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EA1FE3-8781-4CED-AFD2-0A46744C09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7F4B4A-A917-479E-B60F-0482C1634170}" type="datetime1">
              <a:rPr lang="fi-FI" smtClean="0"/>
              <a:t>24.5.2022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1467686-3C3F-43B2-9779-32810D6D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49" y="1144934"/>
            <a:ext cx="4173863" cy="3341341"/>
          </a:xfrm>
          <a:prstGeom prst="rect">
            <a:avLst/>
          </a:prstGeom>
        </p:spPr>
      </p:pic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35DC670A-9F99-49DB-AD53-AD0D77D9E475}"/>
              </a:ext>
            </a:extLst>
          </p:cNvPr>
          <p:cNvCxnSpPr>
            <a:cxnSpLocks/>
          </p:cNvCxnSpPr>
          <p:nvPr/>
        </p:nvCxnSpPr>
        <p:spPr>
          <a:xfrm>
            <a:off x="3581400" y="1844040"/>
            <a:ext cx="2651760" cy="727710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40BDC3-6D53-46FA-BCB7-3BD98793EA6D}"/>
              </a:ext>
            </a:extLst>
          </p:cNvPr>
          <p:cNvSpPr txBox="1"/>
          <p:nvPr/>
        </p:nvSpPr>
        <p:spPr>
          <a:xfrm>
            <a:off x="4347745" y="807355"/>
            <a:ext cx="3651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Öljyn tuontiosuus Venäjältä OECD maissa</a:t>
            </a:r>
          </a:p>
        </p:txBody>
      </p:sp>
    </p:spTree>
    <p:extLst>
      <p:ext uri="{BB962C8B-B14F-4D97-AF65-F5344CB8AC3E}">
        <p14:creationId xmlns:p14="http://schemas.microsoft.com/office/powerpoint/2010/main" val="139058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BF5F3-677E-47E2-A7F0-9A3E46C9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44992"/>
            <a:ext cx="8918303" cy="857250"/>
          </a:xfrm>
        </p:spPr>
        <p:txBody>
          <a:bodyPr/>
          <a:lstStyle/>
          <a:p>
            <a:r>
              <a:rPr lang="fi-FI" dirty="0"/>
              <a:t>Energian hinnan nousu kiihdyttää edelleen inflaatiota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D11493-08EC-4515-81D6-F31B76A23C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F4589-7C3D-436F-9376-D4EBF1BEB9B2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F95C5A-6D58-49A4-873E-4C88BE9C32F3}"/>
              </a:ext>
            </a:extLst>
          </p:cNvPr>
          <p:cNvSpPr txBox="1"/>
          <p:nvPr/>
        </p:nvSpPr>
        <p:spPr>
          <a:xfrm>
            <a:off x="1161324" y="3814934"/>
            <a:ext cx="6947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>
                <a:latin typeface="+mn-lt"/>
              </a:rPr>
              <a:t>Sota kiihdytti inflaatiota, Euroalueella helmikuussa 5,8%, maaliskuussa 7,6%</a:t>
            </a:r>
            <a:endParaRPr lang="fi-FI" sz="1600" dirty="0">
              <a:solidFill>
                <a:srgbClr val="00B0F0"/>
              </a:solidFill>
              <a:latin typeface="+mn-lt"/>
            </a:endParaRPr>
          </a:p>
          <a:p>
            <a:pPr algn="ctr"/>
            <a:r>
              <a:rPr lang="fi-FI" sz="1600" dirty="0">
                <a:latin typeface="+mn-lt"/>
              </a:rPr>
              <a:t>Inflaation kiihtyessä epävakaus kasvaa ja kuluttajien ostovoima vähenee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CF6D141-BEC5-4173-AAF8-41036B2E9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44" y="1125306"/>
            <a:ext cx="7735965" cy="22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41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16944-4A12-4FF1-B4E5-E4F1EE3E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-21470"/>
            <a:ext cx="8795657" cy="857250"/>
          </a:xfrm>
        </p:spPr>
        <p:txBody>
          <a:bodyPr/>
          <a:lstStyle/>
          <a:p>
            <a:r>
              <a:rPr lang="fi-FI" dirty="0"/>
              <a:t>Euroopan inflaatio kiihtyi jo ennen Ukrainan sotaa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523676B-D4A1-4588-8651-B1DF98DA5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55C5E7-31B3-41E7-A4B8-D73A9AF520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06839-89F6-4BB3-8786-EB9FA1D89E28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C18B8E3-635F-420F-8B3F-F1B8A2032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51" y="932772"/>
            <a:ext cx="6565269" cy="3276991"/>
          </a:xfrm>
          <a:prstGeom prst="rect">
            <a:avLst/>
          </a:prstGeom>
        </p:spPr>
      </p:pic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24BB9E5A-373F-40F7-8CF5-697E7B4EEB12}"/>
              </a:ext>
            </a:extLst>
          </p:cNvPr>
          <p:cNvCxnSpPr/>
          <p:nvPr/>
        </p:nvCxnSpPr>
        <p:spPr>
          <a:xfrm flipH="1">
            <a:off x="7950031" y="1349406"/>
            <a:ext cx="2795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991C1966-1A46-4333-900A-D1D809299E04}"/>
              </a:ext>
            </a:extLst>
          </p:cNvPr>
          <p:cNvSpPr txBox="1"/>
          <p:nvPr/>
        </p:nvSpPr>
        <p:spPr>
          <a:xfrm>
            <a:off x="8229600" y="1195517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solidFill>
                  <a:srgbClr val="FF0000"/>
                </a:solidFill>
                <a:latin typeface="+mn-lt"/>
              </a:rPr>
              <a:t>&gt; 6 %</a:t>
            </a:r>
          </a:p>
        </p:txBody>
      </p:sp>
    </p:spTree>
    <p:extLst>
      <p:ext uri="{BB962C8B-B14F-4D97-AF65-F5344CB8AC3E}">
        <p14:creationId xmlns:p14="http://schemas.microsoft.com/office/powerpoint/2010/main" val="1088185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23" y="0"/>
            <a:ext cx="8447314" cy="857250"/>
          </a:xfrm>
          <a:noFill/>
        </p:spPr>
        <p:txBody>
          <a:bodyPr/>
          <a:lstStyle/>
          <a:p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Sodan pitkittyessä stagflaation uhka kasvaa </a:t>
            </a:r>
            <a:br>
              <a:rPr lang="fi-FI" sz="2800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581" y="933919"/>
            <a:ext cx="2797639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Stagflaatio: Hinnat nousevat vaikka talous hyytyy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Ostovoima, työpaikat ja investoinnit vähenevät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Vastaava tilanne viimeksi 1970-luvulla öljykriisin aikaan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Suomessa ihmisillä vielä pandemian aikaisia säästöjä, mutta  mitä sen jälkeen?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690533"/>
            <a:ext cx="4734605" cy="452967"/>
          </a:xfrm>
        </p:spPr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9.5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24.5.2022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93EC284-9419-4646-8EBE-DDCB238E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20" y="1047803"/>
            <a:ext cx="5157439" cy="36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3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9F8CD-B6CE-4EC7-82CB-91D2B5F0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02" y="-27397"/>
            <a:ext cx="8608772" cy="857250"/>
          </a:xfrm>
          <a:noFill/>
          <a:ln>
            <a:noFill/>
          </a:ln>
        </p:spPr>
        <p:txBody>
          <a:bodyPr/>
          <a:lstStyle/>
          <a:p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Suomen pankin ennusteet talouskehityksestä</a:t>
            </a:r>
            <a:br>
              <a:rPr lang="fi-FI" sz="2800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91945D-D3A8-433B-935B-B3024BA06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863" y="933919"/>
            <a:ext cx="8048273" cy="3275661"/>
          </a:xfrm>
        </p:spPr>
        <p:txBody>
          <a:bodyPr/>
          <a:lstStyle/>
          <a:p>
            <a:r>
              <a:rPr lang="fi-FI" sz="1800" dirty="0"/>
              <a:t>Poikkeuksellisen tilanteen vuoksi kaksi laskelmaa kriisin vaikutuksista Suomen talouteen: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/>
              <a:t>Vaikutukset talouskasvuun ja inflaatioon rajautuisivat pääosin vuoteen 2022 ja Suomen </a:t>
            </a:r>
            <a:r>
              <a:rPr lang="fi-FI" sz="1800" b="1" dirty="0"/>
              <a:t>talous kasvaisi noin 2 %.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/>
              <a:t>Suomen vientimarkkinat heikentyvät enemmän ja raaka-aineiden ja energian hinnat pysyvät sodan takia pidempään korkeina. Talouden sopeutuminen ja menetettyjen Venäjän markkinoiden korvaaminen olisi hidasta. Tällöin Suomen talouskasvu voisi jäädä vain noin </a:t>
            </a:r>
            <a:r>
              <a:rPr lang="fi-FI" sz="1800" b="1" dirty="0"/>
              <a:t>0,5 prosenttiin vuosina 2022–2023.</a:t>
            </a:r>
            <a:r>
              <a:rPr lang="fi-FI" sz="1800" dirty="0"/>
              <a:t> </a:t>
            </a:r>
          </a:p>
          <a:p>
            <a:r>
              <a:rPr lang="fi-FI" sz="1800" dirty="0"/>
              <a:t>Molemmissa laskelmissa Suomen </a:t>
            </a:r>
            <a:r>
              <a:rPr lang="fi-FI" sz="1800" b="1" dirty="0"/>
              <a:t>inflaatio</a:t>
            </a:r>
            <a:r>
              <a:rPr lang="fi-FI" sz="1800" dirty="0"/>
              <a:t>n odotetaan nopeutuvan kuluvana vuonna </a:t>
            </a:r>
            <a:r>
              <a:rPr lang="fi-FI" sz="1800" b="1" dirty="0"/>
              <a:t>4–5 prosenttiin </a:t>
            </a:r>
            <a:r>
              <a:rPr lang="fi-FI" sz="1800" dirty="0"/>
              <a:t>lähinnä energian ja raaka-aineiden hintojen nousun myötä.</a:t>
            </a:r>
          </a:p>
          <a:p>
            <a:r>
              <a:rPr lang="fi-FI" sz="1800" dirty="0"/>
              <a:t>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354DBE-9A61-4656-8D88-5CEB4965A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Suomen pankin tiedote 11.3.2022, VM 13.4.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17865F-548D-4AB3-A792-44E80D3ED5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DD15D7-F9F9-4E82-9E9F-2F590B1C2C4D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828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9F8CD-B6CE-4EC7-82CB-91D2B5F0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842" y="69349"/>
            <a:ext cx="9256834" cy="857250"/>
          </a:xfrm>
          <a:noFill/>
          <a:ln>
            <a:noFill/>
          </a:ln>
        </p:spPr>
        <p:txBody>
          <a:bodyPr/>
          <a:lstStyle/>
          <a:p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VM:n ennusteet talouskehityksestä</a:t>
            </a:r>
            <a:br>
              <a:rPr lang="fi-FI" sz="2800" dirty="0"/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354DBE-9A61-4656-8D88-5CEB4965A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Valtionvarainministeriö: </a:t>
            </a:r>
            <a:r>
              <a:rPr lang="fi-FI" b="0" i="0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Taloudellinen_katsaus_kevät</a:t>
            </a:r>
            <a:r>
              <a:rPr lang="fi-FI" b="0" i="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 2022, 13.4.2022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17865F-548D-4AB3-A792-44E80D3ED5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DD15D7-F9F9-4E82-9E9F-2F590B1C2C4D}" type="datetime1">
              <a:rPr lang="fi-FI" smtClean="0"/>
              <a:t>24.5.2022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592E6FA-22DF-4C8E-93E4-88FB25CB5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697" y="1131235"/>
            <a:ext cx="2790540" cy="304842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026B729-7F3E-4697-B702-436989AC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48" y="1073426"/>
            <a:ext cx="2794617" cy="262393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6EA64DB1-4D41-4156-BE4A-F36BF3103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168" y="1073426"/>
            <a:ext cx="2722683" cy="326551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A4162F2D-1D06-49CE-B88C-DDF28183A4C8}"/>
              </a:ext>
            </a:extLst>
          </p:cNvPr>
          <p:cNvSpPr txBox="1"/>
          <p:nvPr/>
        </p:nvSpPr>
        <p:spPr>
          <a:xfrm>
            <a:off x="962107" y="3972348"/>
            <a:ext cx="11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Noin 1,5 %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CE60824-6EB5-40D7-8A03-EC766D5D028B}"/>
              </a:ext>
            </a:extLst>
          </p:cNvPr>
          <p:cNvSpPr txBox="1"/>
          <p:nvPr/>
        </p:nvSpPr>
        <p:spPr>
          <a:xfrm>
            <a:off x="6261377" y="4213571"/>
            <a:ext cx="2564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Maaliskuussa inflaatio 5,6 %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B1B09F-6954-403F-916A-CFB0FFA84DD2}"/>
              </a:ext>
            </a:extLst>
          </p:cNvPr>
          <p:cNvSpPr txBox="1"/>
          <p:nvPr/>
        </p:nvSpPr>
        <p:spPr>
          <a:xfrm>
            <a:off x="2885669" y="4209038"/>
            <a:ext cx="3184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+mn-lt"/>
              </a:rPr>
              <a:t>Raaka-ainehinnat pysyvät korkeina,</a:t>
            </a:r>
          </a:p>
          <a:p>
            <a:pPr algn="ctr"/>
            <a:r>
              <a:rPr lang="fi-FI" sz="1400" b="1" dirty="0">
                <a:latin typeface="+mn-lt"/>
              </a:rPr>
              <a:t>Raakaöljy hinta laskee hieman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98855CB-1A22-41AD-81AD-AF4C9B7CCFDD}"/>
              </a:ext>
            </a:extLst>
          </p:cNvPr>
          <p:cNvSpPr txBox="1"/>
          <p:nvPr/>
        </p:nvSpPr>
        <p:spPr>
          <a:xfrm>
            <a:off x="6253212" y="4461532"/>
            <a:ext cx="259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Huhtikuussa inflaatio  5,7 %</a:t>
            </a:r>
          </a:p>
        </p:txBody>
      </p:sp>
    </p:spTree>
    <p:extLst>
      <p:ext uri="{BB962C8B-B14F-4D97-AF65-F5344CB8AC3E}">
        <p14:creationId xmlns:p14="http://schemas.microsoft.com/office/powerpoint/2010/main" val="3438550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EB4928-2CB3-4F90-8DCD-04816B53BDB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fi-FI" dirty="0"/>
              <a:t>Kulutuksen kasvu jatkui, vaikka käytettävissä olevat tulot laskivat vuoden 2021 lopussa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373A6D-C713-4F16-913E-CBE8D111E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96F092-DC1C-441A-9DCE-0130CC2B10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3F520-BDDF-4CAE-B336-92607A89DB12}" type="datetime1">
              <a:rPr lang="fi-FI" smtClean="0"/>
              <a:t>24.5.2022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FAC75B1-0641-4694-902C-634BE3A41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" y="1159401"/>
            <a:ext cx="7092361" cy="4089975"/>
          </a:xfrm>
          <a:prstGeom prst="rect">
            <a:avLst/>
          </a:prstGeom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B5D8C309-AA96-41EB-87F5-7802BD775690}"/>
              </a:ext>
            </a:extLst>
          </p:cNvPr>
          <p:cNvCxnSpPr/>
          <p:nvPr/>
        </p:nvCxnSpPr>
        <p:spPr>
          <a:xfrm flipH="1">
            <a:off x="7551751" y="2068495"/>
            <a:ext cx="279569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ACE3B391-FC10-4D12-92DC-C8C4B1837F66}"/>
              </a:ext>
            </a:extLst>
          </p:cNvPr>
          <p:cNvSpPr txBox="1"/>
          <p:nvPr/>
        </p:nvSpPr>
        <p:spPr>
          <a:xfrm>
            <a:off x="8030126" y="1728976"/>
            <a:ext cx="8113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Osto-</a:t>
            </a:r>
          </a:p>
          <a:p>
            <a:r>
              <a:rPr lang="fi-FI" sz="1400" b="1" dirty="0">
                <a:latin typeface="+mn-lt"/>
              </a:rPr>
              <a:t>voiman</a:t>
            </a:r>
          </a:p>
          <a:p>
            <a:r>
              <a:rPr lang="fi-FI" sz="1400" b="1" dirty="0">
                <a:latin typeface="+mn-lt"/>
              </a:rPr>
              <a:t>lasku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AFAB1A95-3C5F-4EE5-9FC1-3DDFD35D89EA}"/>
              </a:ext>
            </a:extLst>
          </p:cNvPr>
          <p:cNvSpPr/>
          <p:nvPr/>
        </p:nvSpPr>
        <p:spPr>
          <a:xfrm>
            <a:off x="7013359" y="1828800"/>
            <a:ext cx="427344" cy="452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340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4846"/>
            <a:ext cx="8447314" cy="857250"/>
          </a:xfrm>
          <a:noFill/>
        </p:spPr>
        <p:txBody>
          <a:bodyPr/>
          <a:lstStyle/>
          <a:p>
            <a:r>
              <a:rPr lang="fi-FI" dirty="0"/>
              <a:t>Ruoka kallistuu Suomessa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CD2134-AD7D-49C7-8210-4DBC4AE88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846" y="960758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Ruuan hinta nousi jo ennen sotaan. Hinnan nousu kiihtymässä.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Vuositasolla ruuan hinta nousee tänä vuonna arviolta 11 prosenttia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Kuluttajahintojen korotusten tarkkaa ajankohtaa on vaikea arvioida, sillä se vaihtelee kaupparyhmittäin ja tuotteittain.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Nousupaine kaikissa elintarvikkeissa, mutta nousuvauhdissa on isoja eroja tuoteryhmittäin ja tuoteryhmien sisällä.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”Nousu on selvästi yleistä inflaatiokehitystä nopeampaa, ja nyt edessä voi olla suurin ruuan hinnan vuositason nousu Suomen EU-jäsenyyden aikana”,</a:t>
            </a:r>
          </a:p>
          <a:p>
            <a:endParaRPr lang="fi-FI" sz="1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PTT 28.3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06C286-8049-4A33-B0B5-05584284D8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A8895-4391-4EC2-BC8D-C8912F4BACF5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5763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2C8EBF-BA5E-4FE5-A835-1B7DA491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31" y="0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Lohen hinnat ennätyskorkealla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ABEF70-7644-4817-ABF6-B999923B4D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055" y="966605"/>
            <a:ext cx="8956450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Lohimarkkinat ovat tarjontavetoisia. Jos vuositarjonnan kasvu on suurempi kuin 6%, hinta laskee. Jos kasvu jää pienemmäksi, hinta nousee.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Vuoden 2021 lopulla perattiin ennätysmäärä lohta. Kalaa on Norjassa, Chilessä, Skotlannissa ja Färsaarilla normaalia vähemmän.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Vuoden 2022 tarjonta jää vuotta 2021 pienemmäksi. Hinnat ovat nousseet lihan tahtiin ja nyt ennätyskorkealla.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Energian, rehun, työvoiman hinnan nousu siirretään lohen hintaan, jos kysyntä säilyy hyvänä.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Kallis lohi ja korkeat kuljetuskustannukset vähensivät maaliskuussa lohen kysyntää Aasiassa, kirjolohen vienti </a:t>
            </a:r>
            <a:r>
              <a:rPr lang="fi-FI" sz="1800" dirty="0" err="1"/>
              <a:t>Thaimaaseen</a:t>
            </a:r>
            <a:r>
              <a:rPr lang="fi-FI" sz="1800" dirty="0"/>
              <a:t>, Singaporeen ja Malesiaan kasvoi, Finnairin lohikuljetukset lisääntyneet maaliskuussa vuoden takaisesta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FD209A9-5DED-4F8F-8FF9-9596C28F7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7146" y="4579308"/>
            <a:ext cx="4734605" cy="452967"/>
          </a:xfrm>
        </p:spPr>
        <p:txBody>
          <a:bodyPr/>
          <a:lstStyle/>
          <a:p>
            <a:r>
              <a:rPr lang="fi-FI" dirty="0" err="1"/>
              <a:t>SalmonBusiness</a:t>
            </a:r>
            <a:r>
              <a:rPr lang="fi-FI" dirty="0"/>
              <a:t> 14.3. ja 7.4., </a:t>
            </a:r>
            <a:r>
              <a:rPr lang="fi-FI" dirty="0" err="1"/>
              <a:t>Undercurrent</a:t>
            </a:r>
            <a:r>
              <a:rPr lang="fi-FI" dirty="0"/>
              <a:t> 5.4.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4A2868-BEEA-44B3-B017-4EE3A0DF64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4D22F1-571C-4987-9955-F2FD17D92838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626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BF5F3-677E-47E2-A7F0-9A3E46C9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-63279"/>
            <a:ext cx="8918303" cy="857250"/>
          </a:xfrm>
        </p:spPr>
        <p:txBody>
          <a:bodyPr/>
          <a:lstStyle/>
          <a:p>
            <a:r>
              <a:rPr lang="fi-FI" dirty="0"/>
              <a:t>Euron heikentyminen lisää lohen kustannuspaineita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D11493-08EC-4515-81D6-F31B76A23C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F4589-7C3D-436F-9376-D4EBF1BEB9B2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F95C5A-6D58-49A4-873E-4C88BE9C32F3}"/>
              </a:ext>
            </a:extLst>
          </p:cNvPr>
          <p:cNvSpPr txBox="1"/>
          <p:nvPr/>
        </p:nvSpPr>
        <p:spPr>
          <a:xfrm>
            <a:off x="1026686" y="3679604"/>
            <a:ext cx="7168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>
                <a:latin typeface="+mn-lt"/>
              </a:rPr>
              <a:t>Euron arvon heiketessä tuonti kallistuu</a:t>
            </a:r>
          </a:p>
          <a:p>
            <a:pPr algn="ctr"/>
            <a:r>
              <a:rPr lang="fi-FI" dirty="0">
                <a:latin typeface="+mn-lt"/>
              </a:rPr>
              <a:t>Euron heikentymisellä on lohen tuotannossa kielteinen tuplavaikutus,</a:t>
            </a:r>
          </a:p>
          <a:p>
            <a:pPr algn="ctr"/>
            <a:r>
              <a:rPr lang="fi-FI" dirty="0">
                <a:latin typeface="+mn-lt"/>
              </a:rPr>
              <a:t>koska iso osa kustannuksista syntyy dollareissa ja kruunuissa, </a:t>
            </a:r>
          </a:p>
          <a:p>
            <a:pPr algn="ctr"/>
            <a:r>
              <a:rPr lang="fi-FI" dirty="0">
                <a:latin typeface="+mn-lt"/>
              </a:rPr>
              <a:t>mutta pääosa tuloista euroissa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DC6947-78E0-4548-8C68-30A294C7C505}"/>
              </a:ext>
            </a:extLst>
          </p:cNvPr>
          <p:cNvSpPr txBox="1"/>
          <p:nvPr/>
        </p:nvSpPr>
        <p:spPr>
          <a:xfrm>
            <a:off x="1397521" y="678618"/>
            <a:ext cx="6426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Euron arvon muutos suhteessa dollariin ja Norjan kruunuun vuonna 2022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E717EA63-2D9E-4485-8A78-235DA84DC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8826" y="4588933"/>
            <a:ext cx="5261205" cy="45296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Kuva kauppalehti 10.3.2022, Vaikutukset lohituotantoon</a:t>
            </a:r>
            <a:r>
              <a:rPr lang="fi-FI" dirty="0">
                <a:solidFill>
                  <a:prstClr val="white">
                    <a:lumMod val="65000"/>
                  </a:prstClr>
                </a:solidFill>
              </a:rPr>
              <a:t>: S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almon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business 8.2.2022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09E9C12-21AF-4B7C-8032-E83F628B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16" y="1086430"/>
            <a:ext cx="2550696" cy="259317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21DE917-7DC8-4B23-9B7D-C1B497E67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773" y="1086430"/>
            <a:ext cx="2550696" cy="2611514"/>
          </a:xfrm>
          <a:prstGeom prst="rect">
            <a:avLst/>
          </a:prstGeom>
        </p:spPr>
      </p:pic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58F53BC7-DF95-49CD-902E-8B9672B84724}"/>
              </a:ext>
            </a:extLst>
          </p:cNvPr>
          <p:cNvCxnSpPr/>
          <p:nvPr/>
        </p:nvCxnSpPr>
        <p:spPr>
          <a:xfrm flipV="1">
            <a:off x="2736951" y="1952323"/>
            <a:ext cx="0" cy="673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479387B-B3EC-43AF-A144-A9FB5F708C5E}"/>
              </a:ext>
            </a:extLst>
          </p:cNvPr>
          <p:cNvCxnSpPr/>
          <p:nvPr/>
        </p:nvCxnSpPr>
        <p:spPr>
          <a:xfrm flipV="1">
            <a:off x="5855366" y="1615439"/>
            <a:ext cx="0" cy="673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13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98" y="101600"/>
            <a:ext cx="8447314" cy="857250"/>
          </a:xfrm>
        </p:spPr>
        <p:txBody>
          <a:bodyPr/>
          <a:lstStyle/>
          <a:p>
            <a:r>
              <a:rPr lang="fi-FI" dirty="0"/>
              <a:t>Yli puolet Suomen kalan ja kalarehun viennin arvosta sotaa käyviin maihin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7617" y="4683703"/>
            <a:ext cx="4734605" cy="45296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prstClr val="white">
                    <a:lumMod val="65000"/>
                  </a:prstClr>
                </a:solidFill>
              </a:rPr>
              <a:t>Norjan lohen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läpivienti on vähennetty kalan viennin arvosta. </a:t>
            </a:r>
            <a:r>
              <a:rPr lang="fi-FI" dirty="0">
                <a:latin typeface="+mn-lt"/>
              </a:rPr>
              <a:t>Kuvissa ei ole kalaa, joka on viety Viroon ja sieltä edelleen sotaa käyviin maihin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E1E4702-0B14-44AB-9BD4-C1FBAFF41D78}"/>
              </a:ext>
            </a:extLst>
          </p:cNvPr>
          <p:cNvSpPr txBox="1"/>
          <p:nvPr/>
        </p:nvSpPr>
        <p:spPr>
          <a:xfrm>
            <a:off x="4908913" y="4092153"/>
            <a:ext cx="362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dirty="0">
                <a:latin typeface="+mn-lt"/>
              </a:rPr>
              <a:t>Kalarehu ja kalanpoikaset on viety Venäjälle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50341D57-0505-4617-B44B-A32FFCBA2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368147"/>
              </p:ext>
            </p:extLst>
          </p:nvPr>
        </p:nvGraphicFramePr>
        <p:xfrm>
          <a:off x="-187916" y="1158065"/>
          <a:ext cx="4971672" cy="307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6F14BC7D-5B24-44B0-9F28-D8B82EBCD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93748"/>
              </p:ext>
            </p:extLst>
          </p:nvPr>
        </p:nvGraphicFramePr>
        <p:xfrm>
          <a:off x="4427621" y="1173801"/>
          <a:ext cx="4831081" cy="290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90BD292E-6634-4D03-84B9-B80BBF16FB75}"/>
              </a:ext>
            </a:extLst>
          </p:cNvPr>
          <p:cNvCxnSpPr>
            <a:cxnSpLocks/>
          </p:cNvCxnSpPr>
          <p:nvPr/>
        </p:nvCxnSpPr>
        <p:spPr>
          <a:xfrm>
            <a:off x="3573780" y="2849080"/>
            <a:ext cx="188374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orakulmio 2">
            <a:extLst>
              <a:ext uri="{FF2B5EF4-FFF2-40B4-BE49-F238E27FC236}">
                <a16:creationId xmlns:a16="http://schemas.microsoft.com/office/drawing/2014/main" id="{296C215F-7E29-4559-A991-B18590FA50EB}"/>
              </a:ext>
            </a:extLst>
          </p:cNvPr>
          <p:cNvSpPr/>
          <p:nvPr/>
        </p:nvSpPr>
        <p:spPr>
          <a:xfrm>
            <a:off x="8037095" y="1790299"/>
            <a:ext cx="125128" cy="144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855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4" y="85015"/>
            <a:ext cx="8447314" cy="857250"/>
          </a:xfrm>
          <a:noFill/>
        </p:spPr>
        <p:txBody>
          <a:bodyPr/>
          <a:lstStyle/>
          <a:p>
            <a:r>
              <a:rPr lang="fi-FI" dirty="0"/>
              <a:t>Hinnat ennätykselliset - lopettaako inflaatio lohijuhlat?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CD2134-AD7D-49C7-8210-4DBC4AE88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724" y="1083839"/>
            <a:ext cx="8295143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Lohen hinnat nousivat ennätyskorkealle, </a:t>
            </a:r>
          </a:p>
          <a:p>
            <a:r>
              <a:rPr lang="fi-FI" sz="1600" dirty="0"/>
              <a:t>     koska kysynnässä koronan jälkeen raju </a:t>
            </a:r>
          </a:p>
          <a:p>
            <a:r>
              <a:rPr lang="fi-FI" sz="1600" dirty="0"/>
              <a:t>     kasvu ja tuotanto-odotukset pienet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Hinta laski, kun ostajat reagoivat </a:t>
            </a:r>
            <a:r>
              <a:rPr lang="fi-FI" sz="1600" dirty="0" err="1"/>
              <a:t>kor-</a:t>
            </a:r>
            <a:endParaRPr lang="fi-FI" sz="1600" dirty="0"/>
          </a:p>
          <a:p>
            <a:r>
              <a:rPr lang="fi-FI" sz="1600" dirty="0"/>
              <a:t>     </a:t>
            </a:r>
            <a:r>
              <a:rPr lang="fi-FI" sz="1600" dirty="0" err="1"/>
              <a:t>keisiin</a:t>
            </a:r>
            <a:r>
              <a:rPr lang="fi-FI" sz="1600" dirty="0"/>
              <a:t> hintoihin, lentorahtilohen </a:t>
            </a:r>
            <a:r>
              <a:rPr lang="fi-FI" sz="1600" dirty="0" err="1"/>
              <a:t>mark-</a:t>
            </a:r>
            <a:endParaRPr lang="fi-FI" sz="1600" dirty="0"/>
          </a:p>
          <a:p>
            <a:r>
              <a:rPr lang="fi-FI" sz="1600" dirty="0"/>
              <a:t>     kinat jämähtivät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Hinnat jälleen nousussa (+ 1 €), kun  </a:t>
            </a:r>
          </a:p>
          <a:p>
            <a:r>
              <a:rPr lang="fi-FI" sz="1600" dirty="0"/>
              <a:t>     Norjassa nyt paljon pyhiä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Mutta romahduttaako kasvava </a:t>
            </a:r>
            <a:r>
              <a:rPr lang="fi-FI" sz="1600" dirty="0" err="1"/>
              <a:t>inf</a:t>
            </a:r>
            <a:r>
              <a:rPr lang="fi-FI" sz="1600" dirty="0"/>
              <a:t>-</a:t>
            </a:r>
          </a:p>
          <a:p>
            <a:r>
              <a:rPr lang="fi-FI" sz="1600" dirty="0"/>
              <a:t>     </a:t>
            </a:r>
            <a:r>
              <a:rPr lang="fi-FI" sz="1600" dirty="0" err="1"/>
              <a:t>laatio</a:t>
            </a:r>
            <a:r>
              <a:rPr lang="fi-FI" sz="1600" dirty="0"/>
              <a:t> kysynnän?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Miten kalan suhteellinen hintakilpailu-</a:t>
            </a:r>
          </a:p>
          <a:p>
            <a:r>
              <a:rPr lang="fi-FI" sz="1600" dirty="0"/>
              <a:t>     kyky kehittyy?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SalmonBusines</a:t>
            </a:r>
            <a:r>
              <a:rPr lang="fi-FI" dirty="0"/>
              <a:t> 22.4.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DE4E21-57BB-47B2-AAF3-49E0567100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30433" y="1083839"/>
            <a:ext cx="3834434" cy="302936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FEECB76-5483-4C16-A15A-B5B36D21C6A2}"/>
              </a:ext>
            </a:extLst>
          </p:cNvPr>
          <p:cNvSpPr txBox="1"/>
          <p:nvPr/>
        </p:nvSpPr>
        <p:spPr>
          <a:xfrm>
            <a:off x="6568708" y="1715809"/>
            <a:ext cx="47961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chemeClr val="accent4"/>
                </a:solidFill>
                <a:latin typeface="+mn-lt"/>
              </a:rPr>
              <a:t>2022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0249F41-A674-40A5-BC64-27F722AD89B0}"/>
              </a:ext>
            </a:extLst>
          </p:cNvPr>
          <p:cNvSpPr txBox="1"/>
          <p:nvPr/>
        </p:nvSpPr>
        <p:spPr>
          <a:xfrm>
            <a:off x="5674705" y="1034223"/>
            <a:ext cx="254589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Lohen vientihinnan kehitys NOK/kg</a:t>
            </a:r>
          </a:p>
        </p:txBody>
      </p:sp>
    </p:spTree>
    <p:extLst>
      <p:ext uri="{BB962C8B-B14F-4D97-AF65-F5344CB8AC3E}">
        <p14:creationId xmlns:p14="http://schemas.microsoft.com/office/powerpoint/2010/main" val="1499638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/>
              <a:t>Myös isokokoisen kirjolohen ja turskan vientihinnat nousseet Norjassa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06C286-8049-4A33-B0B5-05584284D8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A8895-4391-4EC2-BC8D-C8912F4BACF5}" type="datetime1">
              <a:rPr lang="fi-FI" smtClean="0"/>
              <a:t>24.5.2022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34CC37C-C119-4982-853B-81A3670EE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396844"/>
            <a:ext cx="8420100" cy="30289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E23645B-F0BA-4D7D-AC58-70895D85FE57}"/>
              </a:ext>
            </a:extLst>
          </p:cNvPr>
          <p:cNvSpPr txBox="1"/>
          <p:nvPr/>
        </p:nvSpPr>
        <p:spPr>
          <a:xfrm>
            <a:off x="454220" y="1328842"/>
            <a:ext cx="22119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+mn-lt"/>
              </a:rPr>
              <a:t>Kirjolohen hinnat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2DE4018-82B2-42F0-9BF1-7A4C9C60EF6F}"/>
              </a:ext>
            </a:extLst>
          </p:cNvPr>
          <p:cNvSpPr txBox="1"/>
          <p:nvPr/>
        </p:nvSpPr>
        <p:spPr>
          <a:xfrm>
            <a:off x="4370098" y="1328842"/>
            <a:ext cx="22119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+mn-lt"/>
              </a:rPr>
              <a:t>Turskan hinnat</a:t>
            </a:r>
          </a:p>
        </p:txBody>
      </p:sp>
    </p:spTree>
    <p:extLst>
      <p:ext uri="{BB962C8B-B14F-4D97-AF65-F5344CB8AC3E}">
        <p14:creationId xmlns:p14="http://schemas.microsoft.com/office/powerpoint/2010/main" val="3724315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465FC-B63B-4DB3-AA9C-D512AD8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72" y="0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Norjan lohen tuontihinnat Suomeen nousseet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257F63-B556-487D-926F-0885A39E6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, muutos edellisvuoden ensimmäiseen vuosineljännekseen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C3989B-332B-4954-A1E6-F53E52C871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56C2D5-7946-4615-B72D-FED46F0C5C21}" type="datetime1">
              <a:rPr lang="fi-FI" smtClean="0"/>
              <a:t>24.5.2022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FD03E2E-377E-4991-A39B-3628B4A1B7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7879" y="881972"/>
            <a:ext cx="5114987" cy="348915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FDF2F36-DFE1-4CF8-99C3-FB0BFA17D63E}"/>
              </a:ext>
            </a:extLst>
          </p:cNvPr>
          <p:cNvSpPr txBox="1"/>
          <p:nvPr/>
        </p:nvSpPr>
        <p:spPr>
          <a:xfrm>
            <a:off x="2476649" y="4371123"/>
            <a:ext cx="4017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Hinta nousi yli 80% vuoden 2021 huhtikuusta</a:t>
            </a:r>
          </a:p>
        </p:txBody>
      </p:sp>
    </p:spTree>
    <p:extLst>
      <p:ext uri="{BB962C8B-B14F-4D97-AF65-F5344CB8AC3E}">
        <p14:creationId xmlns:p14="http://schemas.microsoft.com/office/powerpoint/2010/main" val="2304097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E87B3-1713-4CFC-A437-9C092A20841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fi-FI" dirty="0"/>
              <a:t>Norjan lohen tuontimäärät Suomeen laskeneet – arvo noussut viime vuoden 1. kolmanneksesta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413F5B-D6EA-4460-8C0B-9A1F9BE0D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, muutos edellisvuoden ensimmäiseen vuosineljännekseen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9E8C4A-EEBC-4C41-B7E7-6EED1C493E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C17A1D-AA59-43E5-8C5B-57DD98A69770}" type="datetime1">
              <a:rPr lang="fi-FI" smtClean="0"/>
              <a:t>24.5.2022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07B901-0D6B-4173-AE2B-F003EDA7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8627" y="1475947"/>
            <a:ext cx="4050066" cy="283563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E18A329-5B8C-4A8D-ACB3-37EE9DE8AF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0" y="1574453"/>
            <a:ext cx="4380927" cy="277211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9F080D4-D45F-4838-9DC2-30DA55D104B0}"/>
              </a:ext>
            </a:extLst>
          </p:cNvPr>
          <p:cNvSpPr txBox="1"/>
          <p:nvPr/>
        </p:nvSpPr>
        <p:spPr>
          <a:xfrm>
            <a:off x="1357313" y="4324688"/>
            <a:ext cx="2701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Tuonti vähentynyt  2 milj. kg 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DCEA7BD-246D-4E36-810C-56644E6FB563}"/>
              </a:ext>
            </a:extLst>
          </p:cNvPr>
          <p:cNvSpPr txBox="1"/>
          <p:nvPr/>
        </p:nvSpPr>
        <p:spPr>
          <a:xfrm>
            <a:off x="5840664" y="4341566"/>
            <a:ext cx="203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Arvo noussut 8 milj. €</a:t>
            </a:r>
          </a:p>
        </p:txBody>
      </p:sp>
    </p:spTree>
    <p:extLst>
      <p:ext uri="{BB962C8B-B14F-4D97-AF65-F5344CB8AC3E}">
        <p14:creationId xmlns:p14="http://schemas.microsoft.com/office/powerpoint/2010/main" val="1041409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4" y="0"/>
            <a:ext cx="8447314" cy="857250"/>
          </a:xfrm>
          <a:noFill/>
        </p:spPr>
        <p:txBody>
          <a:bodyPr/>
          <a:lstStyle/>
          <a:p>
            <a:r>
              <a:rPr lang="fi-FI" dirty="0"/>
              <a:t>Kalan hintakilpailukyky kotimarkkinoilla heikentynyt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Tilastokeskus.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4A68B97-199B-4FF1-9EF4-EEC3473C5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01" y="886823"/>
            <a:ext cx="7218290" cy="336985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DD14EA55-A13E-4087-A17A-8DAC19FBD4D3}"/>
              </a:ext>
            </a:extLst>
          </p:cNvPr>
          <p:cNvSpPr txBox="1"/>
          <p:nvPr/>
        </p:nvSpPr>
        <p:spPr>
          <a:xfrm>
            <a:off x="801576" y="4242215"/>
            <a:ext cx="7540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b="1" dirty="0">
                <a:latin typeface="+mn-lt"/>
              </a:rPr>
              <a:t>Kalan ja äyriäisten hinta nousi 18 % vuoden 2022 alusta maaliskuun loppuun</a:t>
            </a:r>
          </a:p>
          <a:p>
            <a:pPr algn="ctr"/>
            <a:r>
              <a:rPr lang="fi-FI" sz="1600" b="1" dirty="0">
                <a:latin typeface="+mn-lt"/>
              </a:rPr>
              <a:t>Kuinka paljon lihan hinnat nousevat seuraavalla hinnoittelujaksolla? </a:t>
            </a:r>
          </a:p>
        </p:txBody>
      </p:sp>
    </p:spTree>
    <p:extLst>
      <p:ext uri="{BB962C8B-B14F-4D97-AF65-F5344CB8AC3E}">
        <p14:creationId xmlns:p14="http://schemas.microsoft.com/office/powerpoint/2010/main" val="1940151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4" y="0"/>
            <a:ext cx="8447314" cy="857250"/>
          </a:xfrm>
          <a:noFill/>
        </p:spPr>
        <p:txBody>
          <a:bodyPr/>
          <a:lstStyle/>
          <a:p>
            <a:r>
              <a:rPr lang="fi-FI" dirty="0"/>
              <a:t>Tuoreen kalan (lohen) hinta nousi eniten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Tilastokeskus.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D14EA55-A13E-4087-A17A-8DAC19FBD4D3}"/>
              </a:ext>
            </a:extLst>
          </p:cNvPr>
          <p:cNvSpPr txBox="1"/>
          <p:nvPr/>
        </p:nvSpPr>
        <p:spPr>
          <a:xfrm>
            <a:off x="1106281" y="4362816"/>
            <a:ext cx="7145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latin typeface="+mn-lt"/>
              </a:rPr>
              <a:t>Tuoreen kalan hinta nousi 34 % vuoden 2022 alusta maaliskuun loppuun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92CBE47-9173-4E2A-A6A0-A3D7B13BD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99" y="913745"/>
            <a:ext cx="5552243" cy="33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30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E9CD3C-166B-4B4E-82A7-91E9BD84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08" y="89113"/>
            <a:ext cx="8447314" cy="857250"/>
          </a:xfrm>
          <a:noFill/>
        </p:spPr>
        <p:txBody>
          <a:bodyPr/>
          <a:lstStyle/>
          <a:p>
            <a:r>
              <a:rPr lang="fi-FI" sz="2000" b="1" dirty="0">
                <a:solidFill>
                  <a:schemeClr val="tx1"/>
                </a:solidFill>
                <a:latin typeface="+mn-lt"/>
              </a:rPr>
              <a:t/>
            </a:r>
            <a:br>
              <a:rPr lang="fi-FI" sz="2000" b="1" dirty="0">
                <a:solidFill>
                  <a:schemeClr val="tx1"/>
                </a:solidFill>
                <a:latin typeface="+mn-lt"/>
              </a:rPr>
            </a:br>
            <a:r>
              <a:rPr lang="fi-FI" sz="2000" b="1" dirty="0">
                <a:solidFill>
                  <a:schemeClr val="tx1"/>
                </a:solidFill>
                <a:latin typeface="+mn-lt"/>
              </a:rPr>
              <a:t>Elintarvikkeiden, lihan ja kalan myynnin ja hinnan muutokset päivittäistavarakaupan ensimmäisellä kvartaalilla 2021/22</a:t>
            </a:r>
            <a:r>
              <a:rPr lang="fi-FI" sz="2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fi-FI" sz="2000" b="1" dirty="0">
                <a:solidFill>
                  <a:schemeClr val="tx1"/>
                </a:solidFill>
                <a:latin typeface="+mj-lt"/>
              </a:rPr>
            </a:br>
            <a:endParaRPr lang="fi-FI" sz="2000" dirty="0">
              <a:solidFill>
                <a:schemeClr val="tx1"/>
              </a:solidFill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6455CA-D20E-4FD2-A5F3-3AA5674B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1" y="1063625"/>
            <a:ext cx="6470187" cy="3990762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F64659-CD50-466B-A6E6-4926DCF97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6925" y="1329233"/>
            <a:ext cx="2737075" cy="34903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Koronavuoden</a:t>
            </a:r>
            <a:r>
              <a:rPr lang="fi-FI" sz="1400" dirty="0"/>
              <a:t> päättyminen näkyy elintarvikemarkkinoilla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Elintarvikkeiden myynnin arvon kasvu päättyi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Elintarvikkeiden hinnat nousivat ja myyntimäärä väheni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Lihan hintakehitys maltillista, mutta myynnin arvo ja määrä laskivat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Kalan myynti laskenut voimakkaan hinnan nousu seurauksena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8AFC5294-32FE-4041-AEC3-FD148FD67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6728" y="4481429"/>
            <a:ext cx="2022327" cy="37364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Tilastokeskus ja PTY 6.4 -22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76F980F-9776-48EC-A7F0-1A7586A445A6}"/>
              </a:ext>
            </a:extLst>
          </p:cNvPr>
          <p:cNvSpPr/>
          <p:nvPr/>
        </p:nvSpPr>
        <p:spPr>
          <a:xfrm>
            <a:off x="3788227" y="3151415"/>
            <a:ext cx="27099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21704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E49199-7C3D-4B32-9168-6B8F0912B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6728" y="4481429"/>
            <a:ext cx="2022327" cy="37364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Tilastokeskus ja PTY 6.5.-22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BC2561B-341D-49A7-BCD2-0ED4A6B7B215}"/>
              </a:ext>
            </a:extLst>
          </p:cNvPr>
          <p:cNvSpPr txBox="1"/>
          <p:nvPr/>
        </p:nvSpPr>
        <p:spPr>
          <a:xfrm>
            <a:off x="1617044" y="133228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Segoe UI"/>
                <a:ea typeface="ＭＳ Ｐゴシック" pitchFamily="34" charset="-128"/>
                <a:cs typeface="Arial" charset="0"/>
              </a:rPr>
              <a:t>+ 28%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B062B2D-7C6F-4A17-A835-B5098ED3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3" y="1085703"/>
            <a:ext cx="6319065" cy="4057797"/>
          </a:xfrm>
          <a:prstGeom prst="rect">
            <a:avLst/>
          </a:prstGeom>
        </p:spPr>
      </p:pic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65567074-CB24-4876-9952-98FDF2F50F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1432" y="1931882"/>
            <a:ext cx="2502568" cy="34903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Naudan- ja sianlihan myynti laski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Siipikarjan hinnan nousu vähäistä ja myynnin supistuminen pientä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0EE35D7C-5095-4BCD-9A8F-CF9E8C69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3447"/>
            <a:ext cx="8447314" cy="857250"/>
          </a:xfrm>
          <a:noFill/>
        </p:spPr>
        <p:txBody>
          <a:bodyPr/>
          <a:lstStyle/>
          <a:p>
            <a:r>
              <a:rPr lang="fi-FI" sz="2000" b="1" dirty="0">
                <a:solidFill>
                  <a:schemeClr val="tx1"/>
                </a:solidFill>
                <a:latin typeface="+mn-lt"/>
              </a:rPr>
              <a:t/>
            </a:r>
            <a:br>
              <a:rPr lang="fi-FI" sz="2000" b="1" dirty="0">
                <a:solidFill>
                  <a:schemeClr val="tx1"/>
                </a:solidFill>
                <a:latin typeface="+mn-lt"/>
              </a:rPr>
            </a:br>
            <a:r>
              <a:rPr lang="fi-FI" sz="2000" b="1" dirty="0">
                <a:solidFill>
                  <a:schemeClr val="tx1"/>
                </a:solidFill>
                <a:latin typeface="+mn-lt"/>
              </a:rPr>
              <a:t>Lihan myynnin ja hinnan muutokset päivittäistavarakaupassa ensimmäisellä kvartaalilla 2021/22</a:t>
            </a:r>
            <a:r>
              <a:rPr lang="fi-FI" sz="2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fi-FI" sz="2000" b="1" dirty="0">
                <a:solidFill>
                  <a:schemeClr val="tx1"/>
                </a:solidFill>
                <a:latin typeface="+mj-lt"/>
              </a:rPr>
            </a:b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472703B1-2F95-43B0-AAB5-F7DB3EC75E3A}"/>
              </a:ext>
            </a:extLst>
          </p:cNvPr>
          <p:cNvSpPr/>
          <p:nvPr/>
        </p:nvSpPr>
        <p:spPr>
          <a:xfrm>
            <a:off x="5274129" y="2571750"/>
            <a:ext cx="253092" cy="163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46216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814D9DA-C628-4F26-8FAE-256EFF9F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133170"/>
            <a:ext cx="6361145" cy="408033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BC2561B-341D-49A7-BCD2-0ED4A6B7B215}"/>
              </a:ext>
            </a:extLst>
          </p:cNvPr>
          <p:cNvSpPr txBox="1"/>
          <p:nvPr/>
        </p:nvSpPr>
        <p:spPr>
          <a:xfrm>
            <a:off x="1617044" y="133228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Segoe UI"/>
                <a:ea typeface="ＭＳ Ｐゴシック" pitchFamily="34" charset="-128"/>
                <a:cs typeface="Arial" charset="0"/>
              </a:rPr>
              <a:t>+ 28%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9140F0A3-66BB-41FF-B7C0-D824812C0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8807" y="1729695"/>
            <a:ext cx="2502568" cy="34903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Kaikkien kalatuotteiden myynnin arvo ja määrä laskenut hinnan nousun seurauksena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Nopeimmin noussut tuoreen kalan hinta. Se on supistanut myyntiä yli kolmanneksen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0279104-B836-470E-B85E-70E86F05A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6728" y="4481429"/>
            <a:ext cx="2022327" cy="37364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Tilastokeskus ja PTY 6.5.-22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E8FC361-D580-40D2-95A9-CADFC91F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1" y="110083"/>
            <a:ext cx="8447314" cy="857250"/>
          </a:xfrm>
          <a:noFill/>
        </p:spPr>
        <p:txBody>
          <a:bodyPr/>
          <a:lstStyle/>
          <a:p>
            <a:r>
              <a:rPr lang="fi-FI" sz="2000" b="1" dirty="0">
                <a:solidFill>
                  <a:schemeClr val="tx1"/>
                </a:solidFill>
                <a:latin typeface="+mn-lt"/>
              </a:rPr>
              <a:t/>
            </a:r>
            <a:br>
              <a:rPr lang="fi-FI" sz="2000" b="1" dirty="0">
                <a:solidFill>
                  <a:schemeClr val="tx1"/>
                </a:solidFill>
                <a:latin typeface="+mn-lt"/>
              </a:rPr>
            </a:br>
            <a:r>
              <a:rPr lang="fi-FI" sz="2000" b="1" dirty="0">
                <a:solidFill>
                  <a:schemeClr val="tx1"/>
                </a:solidFill>
                <a:latin typeface="+mn-lt"/>
              </a:rPr>
              <a:t>Kalan myynnin ja hinnan muutokset päivittäistavarakaupassa ensimmäisellä kvartaalilla 2021/22</a:t>
            </a:r>
            <a:r>
              <a:rPr lang="fi-FI" sz="2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fi-FI" sz="2000" b="1" dirty="0">
                <a:solidFill>
                  <a:schemeClr val="tx1"/>
                </a:solidFill>
                <a:latin typeface="+mj-lt"/>
              </a:rPr>
            </a:b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02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75109"/>
            <a:ext cx="8447314" cy="857250"/>
          </a:xfrm>
          <a:noFill/>
        </p:spPr>
        <p:txBody>
          <a:bodyPr/>
          <a:lstStyle/>
          <a:p>
            <a:r>
              <a:rPr lang="fi-FI" dirty="0"/>
              <a:t>DN-pankin arvio: Lohen hinta ei palaa aikaisemmalle normaalitasolle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8891910" cy="327566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Hinta tulee asettumaan normaalia korkeammalle, koska</a:t>
            </a:r>
          </a:p>
          <a:p>
            <a:pPr marL="1085850" lvl="1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Rehuraaka-aneiden hinnat nousseet </a:t>
            </a:r>
          </a:p>
          <a:p>
            <a:pPr marL="1085850" lvl="1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Yleinen inflaatiokehitys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Viime aikaisen hintakehityksen taustalla</a:t>
            </a:r>
          </a:p>
          <a:p>
            <a:pPr marL="1085850" lvl="1" indent="-342900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Kysynnän voimakkuus </a:t>
            </a:r>
          </a:p>
          <a:p>
            <a:pPr marL="1085850" lvl="1" indent="-342900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Tarjonta supistuu: -Norjan 2022 tuotannon odotetaan laskevan 1 %  vuoteen 2021 verrattuna. </a:t>
            </a:r>
          </a:p>
          <a:p>
            <a:pPr marL="1085850" lvl="1" indent="-342900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Vuonna 2023 sen sijaan odotetaan noin 6 prosentin kasvua, mikä saattaa pehmentää markkinoita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Lohen kilpailukyky tulee vahvistumaan, sillä lohi tarvitsee muita tuotantoeläimiä vähemmän kallistuvaa rehua </a:t>
            </a:r>
          </a:p>
          <a:p>
            <a:pPr lvl="0"/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Intrfafish</a:t>
            </a:r>
            <a:r>
              <a:rPr lang="fi-FI" dirty="0"/>
              <a:t> 28.4.2022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05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1" y="374650"/>
            <a:ext cx="8968739" cy="857250"/>
          </a:xfrm>
        </p:spPr>
        <p:txBody>
          <a:bodyPr/>
          <a:lstStyle/>
          <a:p>
            <a:pPr algn="ctr"/>
            <a:r>
              <a:rPr lang="fi-FI" dirty="0"/>
              <a:t>Kalan vienti sotaa käyviin maihin:</a:t>
            </a:r>
            <a:br>
              <a:rPr lang="fi-FI" dirty="0"/>
            </a:br>
            <a:r>
              <a:rPr lang="fi-FI" dirty="0"/>
              <a:t> Valko-Venäjä arvoltaan merkittävintä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6A5EF98A-47D4-4F3A-BDA6-6A6B97854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680964"/>
              </p:ext>
            </p:extLst>
          </p:nvPr>
        </p:nvGraphicFramePr>
        <p:xfrm>
          <a:off x="2083513" y="1198283"/>
          <a:ext cx="4734605" cy="302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963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57" y="109764"/>
            <a:ext cx="8680228" cy="857250"/>
          </a:xfrm>
          <a:noFill/>
        </p:spPr>
        <p:txBody>
          <a:bodyPr/>
          <a:lstStyle/>
          <a:p>
            <a:r>
              <a:rPr lang="fi-FI" dirty="0"/>
              <a:t>Kotimaan jalostajat: Lohikalojen hinnat pysyvät korkeana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257" y="1203631"/>
            <a:ext cx="8447314" cy="327566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Kesään asti mennään nykyisellä hintatasolla ja syksyllä hieman alemmalla, mutta totuttua selvästi korkeammalla tasolla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Hinnat korkeat todennäköisesti ensi vuoden syksyyn asti, jolloin tulee uutta tuotantoa markkinoille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Kalan kokonaistarjonta vähentynyt (kalastetun turskakalan ja parvikalojen hinnat nousseet)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Pakastevarastot ovat nyt monin paikoin tyhjät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Miten sota ja vaikutukset etenevät, Ukraina on nyt aukeamassa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Kotimaan kirjolohimarkkinoillakin hyvä imu, koska kirjolohen jalostajia poistunut markkinoilta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Ostovoiman heikentyminen tulee kuitenkin olemaan iso haaste</a:t>
            </a:r>
          </a:p>
          <a:p>
            <a:pPr lvl="0"/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Jalostajien arvioita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787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44335"/>
            <a:ext cx="8447314" cy="857250"/>
          </a:xfrm>
          <a:noFill/>
        </p:spPr>
        <p:txBody>
          <a:bodyPr/>
          <a:lstStyle/>
          <a:p>
            <a:r>
              <a:rPr lang="fi-FI" b="1" dirty="0"/>
              <a:t>Arvioita Euroopan päivittäistavarakaupan muutoksista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1201585"/>
            <a:ext cx="8447314" cy="327566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Energian hintojen nousu vaikuttaa elintarviketeollisuuteen, jossa energiaa käytetään kypsentämiseen ja jäähdyttämiseen</a:t>
            </a:r>
            <a:endParaRPr lang="fi-FI" sz="2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Ennen kuluttajahinnan nousua alempien tuotantoketjun toimijoiden marginaalit supistuvat ja saattavat jäädä negatiivisiksi. Suomessa jalostajien sopimuksia on kuitenkin jo nyt tarkistettu.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Hinnan nousun ja ostovoiman supistuminen </a:t>
            </a:r>
            <a:r>
              <a:rPr lang="fi-FI" sz="2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aikaansaa </a:t>
            </a:r>
            <a:r>
              <a:rPr lang="fi-FI" sz="22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ongelmia </a:t>
            </a:r>
            <a:r>
              <a:rPr lang="fi-FI" sz="2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alimman tuloluokan kotitalouksissa. Yhä suuremmalla osalle kuluttajia ruuan hinnasta tulee merkittävä ostopäätökseen vaikuttava asia.</a:t>
            </a:r>
            <a:endParaRPr lang="fi-FI" sz="2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Rabobank 22.4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1190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AAC54-3266-4E8E-85B7-B47A2FC5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50" y="175109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Iso-Britanniassa ostokäyttäytyminen muuttumassa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9425C7-2D55-4EC5-8C86-191AB4EC3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350" y="1539755"/>
            <a:ext cx="8447314" cy="3275661"/>
          </a:xfrm>
        </p:spPr>
        <p:txBody>
          <a:bodyPr/>
          <a:lstStyle/>
          <a:p>
            <a:r>
              <a:rPr lang="fi-FI" dirty="0"/>
              <a:t>Kuluttajien käytettävissä olevat tulot ovat energian hinnan nousun takia supistuneet. </a:t>
            </a:r>
          </a:p>
          <a:p>
            <a:endParaRPr lang="fi-FI" dirty="0"/>
          </a:p>
          <a:p>
            <a:r>
              <a:rPr lang="fi-FI" dirty="0"/>
              <a:t>Kustannusten nousu on heijastumassa ruokaostoihin  </a:t>
            </a:r>
          </a:p>
          <a:p>
            <a:pPr marL="342900" indent="-342900">
              <a:buFontTx/>
              <a:buChar char="-"/>
            </a:pPr>
            <a:r>
              <a:rPr lang="fi-FI" dirty="0"/>
              <a:t>Päivittäistavarakaupassa on voittajia ja häviäjiä. </a:t>
            </a:r>
            <a:r>
              <a:rPr lang="fi-FI" b="1" dirty="0"/>
              <a:t>Suurimmat voittajat ovat olleet halpaketjut</a:t>
            </a:r>
            <a:r>
              <a:rPr lang="fi-FI" dirty="0"/>
              <a:t> </a:t>
            </a:r>
            <a:r>
              <a:rPr lang="fi-FI" dirty="0" err="1"/>
              <a:t>Aldi</a:t>
            </a:r>
            <a:r>
              <a:rPr lang="fi-FI" dirty="0"/>
              <a:t> ja Lidl.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9EC5AD-3233-4042-90E5-FFB604317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Lähde: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Guardian 20.4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252AE3-447E-4281-A46E-D3754BC025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7D14F2-8A55-4365-BDA8-E77030CBA4FF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710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233136"/>
            <a:ext cx="8447314" cy="857250"/>
          </a:xfrm>
          <a:noFill/>
        </p:spPr>
        <p:txBody>
          <a:bodyPr/>
          <a:lstStyle/>
          <a:p>
            <a:r>
              <a:rPr lang="fi-FI" b="1" dirty="0"/>
              <a:t>Muutoksia myös Euroopan </a:t>
            </a:r>
            <a:r>
              <a:rPr lang="fi-FI" b="1" dirty="0" err="1"/>
              <a:t>Horeca</a:t>
            </a:r>
            <a:r>
              <a:rPr lang="fi-FI" b="1" dirty="0"/>
              <a:t>-markkinoilla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436" y="1201829"/>
            <a:ext cx="8447314" cy="327566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Kustannusten nousu vaikuttaa erityisesti </a:t>
            </a:r>
            <a:r>
              <a:rPr lang="fi-FI" sz="22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Horeca</a:t>
            </a:r>
            <a:r>
              <a:rPr lang="fi-FI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-sektoriin </a:t>
            </a:r>
            <a:endParaRPr lang="fi-FI" sz="2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Monissa maissa ravintolahinnat nousseet </a:t>
            </a:r>
          </a:p>
          <a:p>
            <a:pPr marL="1085850" lvl="1" indent="-342900">
              <a:buFont typeface="Symbol" panose="05050102010706020507" pitchFamily="18" charset="2"/>
              <a:buChar char=""/>
            </a:pPr>
            <a:r>
              <a:rPr lang="fi-FI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Jatkossa päätettävä, </a:t>
            </a:r>
            <a:r>
              <a:rPr lang="fi-FI" sz="2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nostetaanko hintoja vai </a:t>
            </a:r>
            <a:r>
              <a:rPr lang="fi-FI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alennetaanko katteita markkinaosuuden säilyttämiseksi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2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Pikapalveluravintoloiden liiketoimintamallit tehokkaita</a:t>
            </a:r>
          </a:p>
          <a:p>
            <a:pPr marL="1085850" lvl="1" indent="-342900">
              <a:buFont typeface="Symbol" panose="05050102010706020507" pitchFamily="18" charset="2"/>
              <a:buChar char=""/>
            </a:pPr>
            <a:r>
              <a:rPr lang="fi-FI" sz="2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Edulliset hinnat vahvistavat niiden kilpailuasemaa kuluttajien ostovoiman heiketessä</a:t>
            </a:r>
            <a:endParaRPr lang="fi-FI" sz="2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200" dirty="0">
              <a:solidFill>
                <a:schemeClr val="tx2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Rabobank 22.4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3428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b="1" dirty="0"/>
              <a:t>Halpaketjujen vaimea kysyntä iskee Keski-Euroopan kalanjalostajiin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671" y="1290882"/>
            <a:ext cx="8689522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Puolassa suuria alhaisten tuotantokustannusten kalanjalostuslaitoksia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Saksa on suurin ostaja</a:t>
            </a:r>
          </a:p>
          <a:p>
            <a:pPr marL="1028700" lvl="1"/>
            <a:r>
              <a:rPr lang="fi-FI" sz="2000" dirty="0"/>
              <a:t>Markkinoita hallitsevat halpaketjut </a:t>
            </a:r>
            <a:r>
              <a:rPr lang="fi-FI" sz="2000" dirty="0" err="1"/>
              <a:t>Aldi</a:t>
            </a:r>
            <a:r>
              <a:rPr lang="fi-FI" sz="2000" dirty="0"/>
              <a:t> ja Lidl. </a:t>
            </a:r>
          </a:p>
          <a:p>
            <a:pPr marL="1028700" lvl="1"/>
            <a:r>
              <a:rPr lang="fi-FI" sz="2000" dirty="0"/>
              <a:t>Tiukka hintapolitiikka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Lohen hinnan nousu heikentänyt Puolan jalostusyritysten kannattavuutta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Puolan jalostusyritysten lohen tuonti </a:t>
            </a:r>
            <a:r>
              <a:rPr lang="fi-FI" b="1" dirty="0"/>
              <a:t>supistunut 30 %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Kalanjalostusteollisuus on ollut pitkään toimittajien ja jälleenmyyjien välissä tiukassa puristuksessa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642368"/>
            <a:ext cx="4734605" cy="452967"/>
          </a:xfrm>
        </p:spPr>
        <p:txBody>
          <a:bodyPr/>
          <a:lstStyle/>
          <a:p>
            <a:r>
              <a:rPr lang="fi-FI" dirty="0" err="1">
                <a:solidFill>
                  <a:schemeClr val="tx1"/>
                </a:solidFill>
              </a:rPr>
              <a:t>SalmonBusiness</a:t>
            </a:r>
            <a:r>
              <a:rPr lang="fi-FI" dirty="0">
                <a:solidFill>
                  <a:schemeClr val="tx1"/>
                </a:solidFill>
              </a:rPr>
              <a:t> 9.5 </a:t>
            </a:r>
            <a:r>
              <a:rPr lang="fi-FI" dirty="0" err="1">
                <a:solidFill>
                  <a:schemeClr val="tx1"/>
                </a:solidFill>
              </a:rPr>
              <a:t>Intrafish</a:t>
            </a:r>
            <a:r>
              <a:rPr lang="fi-FI" dirty="0">
                <a:solidFill>
                  <a:schemeClr val="tx1"/>
                </a:solidFill>
              </a:rPr>
              <a:t> 5.5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24.5.2022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7759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93AD49-8D79-4151-906D-A894EF31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4" y="61663"/>
            <a:ext cx="8447314" cy="857250"/>
          </a:xfrm>
          <a:noFill/>
        </p:spPr>
        <p:txBody>
          <a:bodyPr/>
          <a:lstStyle/>
          <a:p>
            <a:r>
              <a:rPr lang="fi-FI" dirty="0"/>
              <a:t>EU kalastuslaivasto uhkaa pysähtyä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9779DD-8FE4-4663-81F3-12FC1CFFE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801" y="1155653"/>
            <a:ext cx="2606194" cy="32735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Polttoaineen hinta noussut 70% kahden viikon aikana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Monet joutuneet lopettamaan kalastuksen kannattamattomana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Toimintamenot nousseet pilviin.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Komissiolta vaaditaan välitöntä tukea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FE35219-9994-443A-ACFE-B9BE43436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Undercurrent</a:t>
            </a:r>
            <a:r>
              <a:rPr lang="fi-FI" dirty="0"/>
              <a:t> news 15.3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777156-A9B7-40B9-B7CC-AA867775AF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D63776-BB75-44C1-853C-C1DE20CA0DF1}" type="datetime1">
              <a:rPr lang="fi-FI" smtClean="0"/>
              <a:t>24.5.2022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86CED17-86E5-45C2-882B-2A2464355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655" y="1095748"/>
            <a:ext cx="6116544" cy="33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50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93AD49-8D79-4151-906D-A894EF31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0"/>
            <a:ext cx="8447314" cy="857250"/>
          </a:xfrm>
          <a:noFill/>
        </p:spPr>
        <p:txBody>
          <a:bodyPr/>
          <a:lstStyle/>
          <a:p>
            <a:r>
              <a:rPr lang="fi-FI" dirty="0"/>
              <a:t>Troolareiden polttoainekustannus vuodessa kaksinkertaistunut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FE35219-9994-443A-ACFE-B9BE43436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4530" y="4626896"/>
            <a:ext cx="4734605" cy="452967"/>
          </a:xfrm>
        </p:spPr>
        <p:txBody>
          <a:bodyPr/>
          <a:lstStyle/>
          <a:p>
            <a:r>
              <a:rPr lang="fi-FI" dirty="0"/>
              <a:t>Lähde: Selkämeren Jää Oy 16.5.2022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777156-A9B7-40B9-B7CC-AA867775A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3626" y="4958288"/>
            <a:ext cx="796561" cy="199115"/>
          </a:xfrm>
        </p:spPr>
        <p:txBody>
          <a:bodyPr/>
          <a:lstStyle/>
          <a:p>
            <a:fld id="{B7D63776-BB75-44C1-853C-C1DE20CA0DF1}" type="datetime1">
              <a:rPr lang="fi-FI" smtClean="0"/>
              <a:t>24.5.2022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4BFC445-E629-4D3E-9FFA-D481F11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443791" y="1050243"/>
            <a:ext cx="6005344" cy="3586524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3784FF98-A178-4A21-AE49-E93FB9FA4943}"/>
              </a:ext>
            </a:extLst>
          </p:cNvPr>
          <p:cNvCxnSpPr/>
          <p:nvPr/>
        </p:nvCxnSpPr>
        <p:spPr>
          <a:xfrm>
            <a:off x="2107934" y="2791326"/>
            <a:ext cx="526501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620C96A9-DB11-44B7-9F6B-DD365E611931}"/>
              </a:ext>
            </a:extLst>
          </p:cNvPr>
          <p:cNvCxnSpPr/>
          <p:nvPr/>
        </p:nvCxnSpPr>
        <p:spPr>
          <a:xfrm>
            <a:off x="6805060" y="2329314"/>
            <a:ext cx="510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FE63F83-16CA-4CBE-974A-81F3C260EC4E}"/>
              </a:ext>
            </a:extLst>
          </p:cNvPr>
          <p:cNvSpPr txBox="1"/>
          <p:nvPr/>
        </p:nvSpPr>
        <p:spPr>
          <a:xfrm>
            <a:off x="7508764" y="2618187"/>
            <a:ext cx="943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+mn-lt"/>
              </a:rPr>
              <a:t>Keskiarvo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E120D62-862C-4470-96CE-D1DC425DAA4D}"/>
              </a:ext>
            </a:extLst>
          </p:cNvPr>
          <p:cNvSpPr txBox="1"/>
          <p:nvPr/>
        </p:nvSpPr>
        <p:spPr>
          <a:xfrm>
            <a:off x="7508763" y="217542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+mn-lt"/>
              </a:rPr>
              <a:t>Sodan alku</a:t>
            </a:r>
          </a:p>
        </p:txBody>
      </p:sp>
    </p:spTree>
    <p:extLst>
      <p:ext uri="{BB962C8B-B14F-4D97-AF65-F5344CB8AC3E}">
        <p14:creationId xmlns:p14="http://schemas.microsoft.com/office/powerpoint/2010/main" val="7172142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32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88" y="37888"/>
            <a:ext cx="8447314" cy="857250"/>
          </a:xfrm>
        </p:spPr>
        <p:txBody>
          <a:bodyPr/>
          <a:lstStyle/>
          <a:p>
            <a:r>
              <a:rPr lang="fi-FI" dirty="0"/>
              <a:t>Valko-Venäjä tärkeä kirjolohen vientimaa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24.5.2022</a:t>
            </a:fld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1908BE4-2C33-442E-90CF-AA0A3DAE4FF9}"/>
              </a:ext>
            </a:extLst>
          </p:cNvPr>
          <p:cNvSpPr txBox="1"/>
          <p:nvPr/>
        </p:nvSpPr>
        <p:spPr>
          <a:xfrm>
            <a:off x="1230791" y="4227737"/>
            <a:ext cx="6407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Vuonna 2020 Valko-Venäjälle vietiin paljon tuoretta kirjolohta fileenä </a:t>
            </a:r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20A7CA6C-CA42-4B1D-9C43-3B7A3646C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513657"/>
              </p:ext>
            </p:extLst>
          </p:nvPr>
        </p:nvGraphicFramePr>
        <p:xfrm>
          <a:off x="616017" y="856379"/>
          <a:ext cx="7911966" cy="309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28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12" y="101600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Pakastettua silakkaa, kilohailia ja kuoretta Ukrainaan ja Valko-Venäjälle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Muu kala on tässä yhteydessä pääosin kuoretta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A0D035-2A57-4544-9DD9-7E8E8D3217EE}"/>
              </a:ext>
            </a:extLst>
          </p:cNvPr>
          <p:cNvSpPr txBox="1"/>
          <p:nvPr/>
        </p:nvSpPr>
        <p:spPr>
          <a:xfrm>
            <a:off x="1201911" y="4303337"/>
            <a:ext cx="674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Viroon vietiin 9 milj. € edestä kokonaista pakastettua silakkaa ja kilohailia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C63B77D4-98FA-4EA5-AACF-7D0F37D7E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567360"/>
              </p:ext>
            </p:extLst>
          </p:nvPr>
        </p:nvGraphicFramePr>
        <p:xfrm>
          <a:off x="487112" y="1084065"/>
          <a:ext cx="5076290" cy="312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4AEE6060-F0F9-409E-B823-F91210DC3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978612"/>
              </p:ext>
            </p:extLst>
          </p:nvPr>
        </p:nvGraphicFramePr>
        <p:xfrm>
          <a:off x="4572000" y="1061119"/>
          <a:ext cx="4591050" cy="278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145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8072"/>
            <a:ext cx="8447314" cy="857250"/>
          </a:xfrm>
        </p:spPr>
        <p:txBody>
          <a:bodyPr/>
          <a:lstStyle/>
          <a:p>
            <a:r>
              <a:rPr lang="fi-FI" dirty="0"/>
              <a:t>Maustesilakkaa viety hieman Venäjälle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EAD34FE7-E98F-45F9-AE9D-5074CABEF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619014"/>
              </p:ext>
            </p:extLst>
          </p:nvPr>
        </p:nvGraphicFramePr>
        <p:xfrm>
          <a:off x="1078029" y="1219199"/>
          <a:ext cx="6756935" cy="308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93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144377"/>
            <a:ext cx="8447314" cy="857250"/>
          </a:xfrm>
        </p:spPr>
        <p:txBody>
          <a:bodyPr/>
          <a:lstStyle/>
          <a:p>
            <a:r>
              <a:rPr lang="fi-FI" dirty="0"/>
              <a:t>Mädin ja mätituotteiden viennissä maakohtaista vaihtelua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6F722B7-FE35-42A3-874F-BAC5306B4FA4}"/>
              </a:ext>
            </a:extLst>
          </p:cNvPr>
          <p:cNvSpPr txBox="1"/>
          <p:nvPr/>
        </p:nvSpPr>
        <p:spPr>
          <a:xfrm>
            <a:off x="706551" y="4108104"/>
            <a:ext cx="802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Vuonna 2021 näiden maiden vienti vajaa 18 % mädin ja mätituotteiden viennin arvosta,</a:t>
            </a:r>
          </a:p>
          <a:p>
            <a:pPr algn="ctr"/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mutta Viron vienti oli puolet mädin ja mätituotteiden arvosta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26232109-3472-41BA-A301-9D68D03F7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658739"/>
              </p:ext>
            </p:extLst>
          </p:nvPr>
        </p:nvGraphicFramePr>
        <p:xfrm>
          <a:off x="497198" y="1134629"/>
          <a:ext cx="7693391" cy="293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030551"/>
      </p:ext>
    </p:extLst>
  </p:cSld>
  <p:clrMapOvr>
    <a:masterClrMapping/>
  </p:clrMapOvr>
</p:sld>
</file>

<file path=ppt/theme/theme1.xml><?xml version="1.0" encoding="utf-8"?>
<a:theme xmlns:a="http://schemas.openxmlformats.org/drawingml/2006/main" name="Luke_esityspohja_widesc_FI_saavutettavuus_v3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Luke offic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67E84B00-E486-4647-B340-9C6D85426EAD}"/>
    </a:ext>
  </a:extLst>
</a:theme>
</file>

<file path=ppt/theme/theme2.xml><?xml version="1.0" encoding="utf-8"?>
<a:theme xmlns:a="http://schemas.openxmlformats.org/drawingml/2006/main" name="First slide white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0F41C1DA-06BE-4C7A-815A-712851613978}"/>
    </a:ext>
  </a:extLst>
</a:theme>
</file>

<file path=ppt/theme/theme3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1E78EDCC-C4E4-4D55-9B74-A56E7120B41B}"/>
    </a:ext>
  </a:extLst>
</a:theme>
</file>

<file path=ppt/theme/theme4.xml><?xml version="1.0" encoding="utf-8"?>
<a:theme xmlns:a="http://schemas.openxmlformats.org/drawingml/2006/main" name="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E43BEE12-45E9-4A12-80E1-C4F53AF85054}"/>
    </a:ext>
  </a:extLst>
</a:theme>
</file>

<file path=ppt/theme/theme5.xml><?xml version="1.0" encoding="utf-8"?>
<a:theme xmlns:a="http://schemas.openxmlformats.org/drawingml/2006/main" name="1_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B3E42808-6C21-4C1E-ABEF-898CD355A0C6}"/>
    </a:ext>
  </a:extLst>
</a:theme>
</file>

<file path=ppt/theme/theme6.xml><?xml version="1.0" encoding="utf-8"?>
<a:theme xmlns:a="http://schemas.openxmlformats.org/drawingml/2006/main" name="Final slides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D392D318-D787-4111-9156-EFA17327F055}"/>
    </a:ext>
  </a:extLst>
</a:theme>
</file>

<file path=ppt/theme/theme7.xml><?xml version="1.0" encoding="utf-8"?>
<a:theme xmlns:a="http://schemas.openxmlformats.org/drawingml/2006/main" name="1_Luke_esityspohja_widesc_FI_saavutettavuus_v3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Luke offic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67E84B00-E486-4647-B340-9C6D85426EA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Luke_esityspohja_widesc_FI</Template>
  <TotalTime>4669</TotalTime>
  <Words>2808</Words>
  <Application>Microsoft Office PowerPoint</Application>
  <PresentationFormat>Näytössä katseltava esitys (16:9)</PresentationFormat>
  <Paragraphs>420</Paragraphs>
  <Slides>57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57</vt:i4>
      </vt:variant>
    </vt:vector>
  </HeadingPairs>
  <TitlesOfParts>
    <vt:vector size="71" baseType="lpstr">
      <vt:lpstr>ＭＳ Ｐゴシック</vt:lpstr>
      <vt:lpstr>Arial</vt:lpstr>
      <vt:lpstr>Calibri</vt:lpstr>
      <vt:lpstr>Roboto</vt:lpstr>
      <vt:lpstr>Segoe UI</vt:lpstr>
      <vt:lpstr>Symbol</vt:lpstr>
      <vt:lpstr>Times New Roman</vt:lpstr>
      <vt:lpstr>Luke_esityspohja_widesc_FI_saavutettavuus_v3</vt:lpstr>
      <vt:lpstr>First slide white background</vt:lpstr>
      <vt:lpstr>Content solid background</vt:lpstr>
      <vt:lpstr>First slide/Content curve</vt:lpstr>
      <vt:lpstr>1_First slide/Content curve</vt:lpstr>
      <vt:lpstr>Final slides</vt:lpstr>
      <vt:lpstr>1_Luke_esityspohja_widesc_FI_saavutettavuus_v3</vt:lpstr>
      <vt:lpstr>Ukrainan sodan vaikutuksia kalatalouteen</vt:lpstr>
      <vt:lpstr>Sisällys</vt:lpstr>
      <vt:lpstr>Suomen kalan vienti 2021</vt:lpstr>
      <vt:lpstr>Yli puolet Suomen kalan ja kalarehun viennin arvosta sotaa käyviin maihin</vt:lpstr>
      <vt:lpstr>Kalan vienti sotaa käyviin maihin:  Valko-Venäjä arvoltaan merkittävintä </vt:lpstr>
      <vt:lpstr>Valko-Venäjä tärkeä kirjolohen vientimaa </vt:lpstr>
      <vt:lpstr>Pakastettua silakkaa, kilohailia ja kuoretta Ukrainaan ja Valko-Venäjälle</vt:lpstr>
      <vt:lpstr>Maustesilakkaa viety hieman Venäjälle</vt:lpstr>
      <vt:lpstr>Mädin ja mätituotteiden viennissä maakohtaista vaihtelua</vt:lpstr>
      <vt:lpstr>Kalanpoikasten viennin arvo yli puolitoista miljoonaa euroa</vt:lpstr>
      <vt:lpstr>Suomalaisten vientiyritysten arvioita tilanteesta   17-20.5.2022</vt:lpstr>
      <vt:lpstr>Tilanne sodan alkamisen jälkeen</vt:lpstr>
      <vt:lpstr>Kustannukset nousussa</vt:lpstr>
      <vt:lpstr>Vaikutuksia Venäjän kalatalouteen</vt:lpstr>
      <vt:lpstr>Venäläisen kalan kauppa vaikeutumassa</vt:lpstr>
      <vt:lpstr>EU ei asettanut kalatuotteita koskevia pakotteita</vt:lpstr>
      <vt:lpstr>Venäjä on suljettu Kansainvälisen merentutkimus-neuvoston jäsenyydestä</vt:lpstr>
      <vt:lpstr>Lohen toimitukset Venäjälle keskeytyivät</vt:lpstr>
      <vt:lpstr>Venäjällä lohen oma tuotanto ongelmissa</vt:lpstr>
      <vt:lpstr>Norjalaiset toimittavat omin aluksin rehua ja smoltteja venäläisille</vt:lpstr>
      <vt:lpstr>Venäjä suunnittelee omaa kalarehutuotantoa</vt:lpstr>
      <vt:lpstr>Venäjän uusima kalastuslaivasto kärsii pakotteista</vt:lpstr>
      <vt:lpstr>Ruplan kurssi toipunut</vt:lpstr>
      <vt:lpstr>Vaikutuksia tuotantopanosten tarjontaan, hintoihin ja kalamarkkinoihin  </vt:lpstr>
      <vt:lpstr>Tuotantoketjujen toiminnat vaikeutuvat</vt:lpstr>
      <vt:lpstr>Venäjä ja Ukraina isoja toimijoita vilja- ja kasviöljymarkkinoilla </vt:lpstr>
      <vt:lpstr>Lannoitemarkkinoilla suuria epävarmuuksia</vt:lpstr>
      <vt:lpstr>Venäjän öljyteollisuuden vaikeudet</vt:lpstr>
      <vt:lpstr>Öljymarkkinat reagoivat epävakauteen </vt:lpstr>
      <vt:lpstr>Energian tuonti Venäjältä Suomeen merkittävää</vt:lpstr>
      <vt:lpstr>Energian hinnan nousu kiihdyttää edelleen inflaatiota</vt:lpstr>
      <vt:lpstr>Euroopan inflaatio kiihtyi jo ennen Ukrainan sotaa</vt:lpstr>
      <vt:lpstr> Sodan pitkittyessä stagflaation uhka kasvaa  </vt:lpstr>
      <vt:lpstr> Suomen pankin ennusteet talouskehityksestä </vt:lpstr>
      <vt:lpstr> VM:n ennusteet talouskehityksestä </vt:lpstr>
      <vt:lpstr>Kulutuksen kasvu jatkui, vaikka käytettävissä olevat tulot laskivat vuoden 2021 lopussa</vt:lpstr>
      <vt:lpstr>Ruoka kallistuu Suomessa </vt:lpstr>
      <vt:lpstr>Lohen hinnat ennätyskorkealla</vt:lpstr>
      <vt:lpstr>Euron heikentyminen lisää lohen kustannuspaineita</vt:lpstr>
      <vt:lpstr>Hinnat ennätykselliset - lopettaako inflaatio lohijuhlat?</vt:lpstr>
      <vt:lpstr>Myös isokokoisen kirjolohen ja turskan vientihinnat nousseet Norjassa</vt:lpstr>
      <vt:lpstr>Norjan lohen tuontihinnat Suomeen nousseet</vt:lpstr>
      <vt:lpstr>Norjan lohen tuontimäärät Suomeen laskeneet – arvo noussut viime vuoden 1. kolmanneksesta</vt:lpstr>
      <vt:lpstr>Kalan hintakilpailukyky kotimarkkinoilla heikentynyt</vt:lpstr>
      <vt:lpstr>Tuoreen kalan (lohen) hinta nousi eniten</vt:lpstr>
      <vt:lpstr> Elintarvikkeiden, lihan ja kalan myynnin ja hinnan muutokset päivittäistavarakaupan ensimmäisellä kvartaalilla 2021/22 </vt:lpstr>
      <vt:lpstr> Lihan myynnin ja hinnan muutokset päivittäistavarakaupassa ensimmäisellä kvartaalilla 2021/22 </vt:lpstr>
      <vt:lpstr> Kalan myynnin ja hinnan muutokset päivittäistavarakaupassa ensimmäisellä kvartaalilla 2021/22 </vt:lpstr>
      <vt:lpstr>DN-pankin arvio: Lohen hinta ei palaa aikaisemmalle normaalitasolle</vt:lpstr>
      <vt:lpstr>Kotimaan jalostajat: Lohikalojen hinnat pysyvät korkeana</vt:lpstr>
      <vt:lpstr>Arvioita Euroopan päivittäistavarakaupan muutoksista </vt:lpstr>
      <vt:lpstr>Iso-Britanniassa ostokäyttäytyminen muuttumassa</vt:lpstr>
      <vt:lpstr>Muutoksia myös Euroopan Horeca-markkinoilla </vt:lpstr>
      <vt:lpstr>Halpaketjujen vaimea kysyntä iskee Keski-Euroopan kalanjalostajiin</vt:lpstr>
      <vt:lpstr>EU kalastuslaivasto uhkaa pysähtyä</vt:lpstr>
      <vt:lpstr>Troolareiden polttoainekustannus vuodessa kaksinkertaistunut</vt:lpstr>
      <vt:lpstr>PowerPoint-esitys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Setälä Jari (LUKE)</dc:creator>
  <cp:lastModifiedBy>Tarhanen Saana (MMM)</cp:lastModifiedBy>
  <cp:revision>38</cp:revision>
  <dcterms:created xsi:type="dcterms:W3CDTF">2022-03-01T12:17:45Z</dcterms:created>
  <dcterms:modified xsi:type="dcterms:W3CDTF">2022-05-24T15:26:07Z</dcterms:modified>
</cp:coreProperties>
</file>