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3.xml" ContentType="application/vnd.openxmlformats-officedocument.theme+xml"/>
  <Override PartName="/ppt/slideLayouts/slideLayout1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95" r:id="rId4"/>
    <p:sldMasterId id="2147483803" r:id="rId5"/>
    <p:sldMasterId id="2147483757" r:id="rId6"/>
    <p:sldMasterId id="2147483796" r:id="rId7"/>
  </p:sldMasterIdLst>
  <p:notesMasterIdLst>
    <p:notesMasterId r:id="rId24"/>
  </p:notesMasterIdLst>
  <p:handoutMasterIdLst>
    <p:handoutMasterId r:id="rId25"/>
  </p:handoutMasterIdLst>
  <p:sldIdLst>
    <p:sldId id="310" r:id="rId8"/>
    <p:sldId id="399" r:id="rId9"/>
    <p:sldId id="411" r:id="rId10"/>
    <p:sldId id="412" r:id="rId11"/>
    <p:sldId id="406" r:id="rId12"/>
    <p:sldId id="408" r:id="rId13"/>
    <p:sldId id="416" r:id="rId14"/>
    <p:sldId id="418" r:id="rId15"/>
    <p:sldId id="417" r:id="rId16"/>
    <p:sldId id="419" r:id="rId17"/>
    <p:sldId id="410" r:id="rId18"/>
    <p:sldId id="413" r:id="rId19"/>
    <p:sldId id="414" r:id="rId20"/>
    <p:sldId id="420" r:id="rId21"/>
    <p:sldId id="415" r:id="rId22"/>
    <p:sldId id="281" r:id="rId23"/>
  </p:sldIdLst>
  <p:sldSz cx="7620000" cy="5715000"/>
  <p:notesSz cx="6858000" cy="91440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Palatino Linotype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Palatino Linotype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Palatino Linotype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Palatino Linotype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Palatino Linotype" pitchFamily="18" charset="0"/>
        <a:ea typeface="+mn-ea"/>
        <a:cs typeface="+mn-cs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Palatino Linotype" pitchFamily="18" charset="0"/>
        <a:ea typeface="+mn-ea"/>
        <a:cs typeface="+mn-cs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Palatino Linotype" pitchFamily="18" charset="0"/>
        <a:ea typeface="+mn-ea"/>
        <a:cs typeface="+mn-cs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Palatino Linotype" pitchFamily="18" charset="0"/>
        <a:ea typeface="+mn-ea"/>
        <a:cs typeface="+mn-cs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Palatino Linotype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 userDrawn="1">
          <p15:clr>
            <a:srgbClr val="A4A3A4"/>
          </p15:clr>
        </p15:guide>
        <p15:guide id="2" pos="240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F52"/>
    <a:srgbClr val="009FB8"/>
    <a:srgbClr val="129152"/>
    <a:srgbClr val="115865"/>
    <a:srgbClr val="0E6B79"/>
    <a:srgbClr val="DAE648"/>
    <a:srgbClr val="6AB6C8"/>
    <a:srgbClr val="E54070"/>
    <a:srgbClr val="E2AB42"/>
    <a:srgbClr val="E7EA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Ei tyyliä, ei ruudukko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84E427A-3D55-4303-BF80-6455036E1DE7}" styleName="Teematyyli 1 - Korostus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9DCAF9ED-07DC-4A11-8D7F-57B35C25682E}" styleName="Normaali tyyli 1 - Korostus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3C2FFA5D-87B4-456A-9821-1D502468CF0F}" styleName="Teematyyli 1 - Korostus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293" autoAdjust="0"/>
    <p:restoredTop sz="94660"/>
  </p:normalViewPr>
  <p:slideViewPr>
    <p:cSldViewPr>
      <p:cViewPr varScale="1">
        <p:scale>
          <a:sx n="50" d="100"/>
          <a:sy n="50" d="100"/>
        </p:scale>
        <p:origin x="32" y="536"/>
      </p:cViewPr>
      <p:guideLst>
        <p:guide orient="horz" pos="1800"/>
        <p:guide pos="240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8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421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8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421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8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421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800"/>
            </a:lvl1pPr>
          </a:lstStyle>
          <a:p>
            <a:pPr>
              <a:defRPr/>
            </a:pPr>
            <a:fld id="{333221B3-AEEF-4E71-B54F-84FA5977AD4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62602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8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8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35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890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8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90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800"/>
            </a:lvl1pPr>
          </a:lstStyle>
          <a:p>
            <a:pPr>
              <a:defRPr/>
            </a:pPr>
            <a:fld id="{59B94AAB-AEB6-4909-A9E9-7A8097C2092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971154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Palatino Linotype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Palatino Linotype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Palatino Linotype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Palatino Linotype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Palatino Linotype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oit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3" name="Rectangle 3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329613" y="2353444"/>
            <a:ext cx="6900767" cy="1296144"/>
          </a:xfrm>
        </p:spPr>
        <p:txBody>
          <a:bodyPr/>
          <a:lstStyle>
            <a:lvl1pPr>
              <a:lnSpc>
                <a:spcPts val="3500"/>
              </a:lnSpc>
              <a:defRPr sz="2750" baseline="0"/>
            </a:lvl1pPr>
          </a:lstStyle>
          <a:p>
            <a:r>
              <a:rPr lang="fi-FI" dirty="0"/>
              <a:t>Itä-Suomen yliopisto –</a:t>
            </a:r>
            <a:br>
              <a:rPr lang="fi-FI" dirty="0"/>
            </a:br>
            <a:r>
              <a:rPr lang="fi-FI" dirty="0"/>
              <a:t>Hyvällä tieteellä on tekijänsä</a:t>
            </a:r>
          </a:p>
        </p:txBody>
      </p:sp>
      <p:sp>
        <p:nvSpPr>
          <p:cNvPr id="81924" name="Rectangle 4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329613" y="409228"/>
            <a:ext cx="5580620" cy="288032"/>
          </a:xfrm>
        </p:spPr>
        <p:txBody>
          <a:bodyPr rIns="91440"/>
          <a:lstStyle>
            <a:lvl1pPr marL="0" indent="0">
              <a:buFontTx/>
              <a:buNone/>
              <a:defRPr sz="1167" i="0">
                <a:solidFill>
                  <a:schemeClr val="tx1"/>
                </a:solidFill>
              </a:defRPr>
            </a:lvl1pPr>
          </a:lstStyle>
          <a:p>
            <a:pPr eaLnBrk="1" hangingPunct="1"/>
            <a:r>
              <a:rPr lang="fi-FI" dirty="0">
                <a:latin typeface="Palatino Linotype" charset="0"/>
              </a:rPr>
              <a:t>Luentotilaisuus Mallipaikassa 30.10.2015</a:t>
            </a:r>
          </a:p>
        </p:txBody>
      </p:sp>
      <p:sp>
        <p:nvSpPr>
          <p:cNvPr id="11" name="Tekstiruutu 10"/>
          <p:cNvSpPr txBox="1"/>
          <p:nvPr userDrawn="1"/>
        </p:nvSpPr>
        <p:spPr>
          <a:xfrm>
            <a:off x="269607" y="5188178"/>
            <a:ext cx="2940327" cy="233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917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UEF</a:t>
            </a:r>
            <a:r>
              <a:rPr lang="fi-FI" sz="917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// </a:t>
            </a:r>
            <a:r>
              <a:rPr lang="fi-FI" sz="917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University</a:t>
            </a:r>
            <a:r>
              <a:rPr lang="fi-FI" sz="917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Eastern Finland</a:t>
            </a:r>
          </a:p>
        </p:txBody>
      </p:sp>
      <p:sp>
        <p:nvSpPr>
          <p:cNvPr id="9" name="Suorakulmio 8"/>
          <p:cNvSpPr/>
          <p:nvPr userDrawn="1"/>
        </p:nvSpPr>
        <p:spPr>
          <a:xfrm>
            <a:off x="329614" y="5616624"/>
            <a:ext cx="6960773" cy="121196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167"/>
          </a:p>
        </p:txBody>
      </p:sp>
      <p:sp>
        <p:nvSpPr>
          <p:cNvPr id="6" name="Tekstin paikkamerkki 5"/>
          <p:cNvSpPr>
            <a:spLocks noGrp="1"/>
          </p:cNvSpPr>
          <p:nvPr>
            <p:ph type="body" sz="quarter" idx="10" hasCustomPrompt="1"/>
          </p:nvPr>
        </p:nvSpPr>
        <p:spPr>
          <a:xfrm>
            <a:off x="329613" y="697260"/>
            <a:ext cx="5580620" cy="288032"/>
          </a:xfrm>
        </p:spPr>
        <p:txBody>
          <a:bodyPr/>
          <a:lstStyle>
            <a:lvl1pPr marL="0" indent="0" algn="l">
              <a:buNone/>
              <a:defRPr sz="1167" i="1" baseline="0">
                <a:solidFill>
                  <a:schemeClr val="accent2"/>
                </a:solidFill>
              </a:defRPr>
            </a:lvl1pPr>
          </a:lstStyle>
          <a:p>
            <a:r>
              <a:rPr lang="fi-FI" dirty="0"/>
              <a:t>Etunimi Sukunimi, Titteli</a:t>
            </a:r>
          </a:p>
        </p:txBody>
      </p:sp>
      <p:pic>
        <p:nvPicPr>
          <p:cNvPr id="8" name="Kuva 17" descr="UEF_tunnus_harmaa_tausta.eps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878" y="401520"/>
            <a:ext cx="1194294" cy="13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8800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lehti harm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orakulmio 6"/>
          <p:cNvSpPr/>
          <p:nvPr userDrawn="1"/>
        </p:nvSpPr>
        <p:spPr>
          <a:xfrm>
            <a:off x="329614" y="409228"/>
            <a:ext cx="6960773" cy="46805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167">
              <a:solidFill>
                <a:srgbClr val="FFFFFF"/>
              </a:solidFill>
            </a:endParaRP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29647" y="2137420"/>
            <a:ext cx="6360707" cy="648072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sp>
        <p:nvSpPr>
          <p:cNvPr id="8" name="Suorakulmio 7"/>
          <p:cNvSpPr/>
          <p:nvPr userDrawn="1"/>
        </p:nvSpPr>
        <p:spPr>
          <a:xfrm>
            <a:off x="329614" y="5616624"/>
            <a:ext cx="6960773" cy="121196"/>
          </a:xfrm>
          <a:prstGeom prst="rect">
            <a:avLst/>
          </a:prstGeom>
          <a:solidFill>
            <a:srgbClr val="6A6A6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167"/>
          </a:p>
        </p:txBody>
      </p:sp>
      <p:sp>
        <p:nvSpPr>
          <p:cNvPr id="10" name="Sisällön paikkamerkki 2"/>
          <p:cNvSpPr>
            <a:spLocks noGrp="1"/>
          </p:cNvSpPr>
          <p:nvPr>
            <p:ph idx="1"/>
          </p:nvPr>
        </p:nvSpPr>
        <p:spPr>
          <a:xfrm>
            <a:off x="629647" y="2785492"/>
            <a:ext cx="6360707" cy="360040"/>
          </a:xfrm>
        </p:spPr>
        <p:txBody>
          <a:bodyPr/>
          <a:lstStyle>
            <a:lvl1pPr marL="0" indent="0">
              <a:buFontTx/>
              <a:buNone/>
              <a:defRPr sz="1500" i="0">
                <a:solidFill>
                  <a:srgbClr val="FFFFFF"/>
                </a:solidFill>
              </a:defRPr>
            </a:lvl1pPr>
            <a:lvl2pPr marL="301613" indent="0">
              <a:buFontTx/>
              <a:buNone/>
              <a:defRPr>
                <a:solidFill>
                  <a:srgbClr val="FFFFFF"/>
                </a:solidFill>
              </a:defRPr>
            </a:lvl2pPr>
            <a:lvl3pPr marL="672015" indent="0">
              <a:buFontTx/>
              <a:buNone/>
              <a:defRPr>
                <a:solidFill>
                  <a:srgbClr val="FFFFFF"/>
                </a:solidFill>
              </a:defRPr>
            </a:lvl3pPr>
            <a:lvl4pPr marL="969660" indent="0">
              <a:buFontTx/>
              <a:buNone/>
              <a:defRPr>
                <a:solidFill>
                  <a:srgbClr val="FFFFFF"/>
                </a:solidFill>
              </a:defRPr>
            </a:lvl4pPr>
            <a:lvl5pPr marL="1264658" indent="0">
              <a:buFontTx/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9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240198" y="5226954"/>
            <a:ext cx="728927" cy="209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917">
                <a:solidFill>
                  <a:srgbClr val="353535"/>
                </a:solidFill>
              </a:defRPr>
            </a:lvl1pPr>
          </a:lstStyle>
          <a:p>
            <a:pPr>
              <a:defRPr/>
            </a:pPr>
            <a:fld id="{53FCBABD-41D0-47C6-BEE8-5256A0303ED7}" type="datetime1">
              <a:rPr lang="fi-FI" smtClean="0"/>
              <a:pPr>
                <a:defRPr/>
              </a:pPr>
              <a:t>21.7.2020</a:t>
            </a:fld>
            <a:endParaRPr lang="fi-FI" dirty="0"/>
          </a:p>
        </p:txBody>
      </p:sp>
      <p:sp>
        <p:nvSpPr>
          <p:cNvPr id="12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543971" y="5226954"/>
            <a:ext cx="3696229" cy="209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917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>
              <a:defRPr/>
            </a:pPr>
            <a:r>
              <a:rPr lang="fi-FI" dirty="0"/>
              <a:t>Esityksen nimi / Tekijä</a:t>
            </a:r>
          </a:p>
        </p:txBody>
      </p:sp>
      <p:sp>
        <p:nvSpPr>
          <p:cNvPr id="13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59865" y="5214601"/>
            <a:ext cx="300302" cy="209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18000" rIns="0" bIns="0" numCol="1" anchor="t" anchorCtr="0" compatLnSpc="1">
            <a:prstTxWarp prst="textNoShape">
              <a:avLst/>
            </a:prstTxWarp>
          </a:bodyPr>
          <a:lstStyle>
            <a:lvl1pPr algn="r">
              <a:defRPr sz="917" b="1">
                <a:solidFill>
                  <a:srgbClr val="353535"/>
                </a:solidFill>
                <a:latin typeface="Myriad pro"/>
                <a:cs typeface="Myriad pro"/>
              </a:defRPr>
            </a:lvl1pPr>
          </a:lstStyle>
          <a:p>
            <a:pPr>
              <a:defRPr/>
            </a:pPr>
            <a:fld id="{9AC9C5E4-DD34-409E-9E11-89682544FB1A}" type="slidenum">
              <a:rPr lang="fi-FI" smtClean="0"/>
              <a:pPr>
                <a:defRPr/>
              </a:pPr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9871617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Lopet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uorakulmio 12"/>
          <p:cNvSpPr/>
          <p:nvPr userDrawn="1"/>
        </p:nvSpPr>
        <p:spPr>
          <a:xfrm>
            <a:off x="329614" y="5616624"/>
            <a:ext cx="6960773" cy="121196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167"/>
          </a:p>
        </p:txBody>
      </p:sp>
    </p:spTree>
    <p:extLst>
      <p:ext uri="{BB962C8B-B14F-4D97-AF65-F5344CB8AC3E}">
        <p14:creationId xmlns:p14="http://schemas.microsoft.com/office/powerpoint/2010/main" val="22413585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oitus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Kuvan paikkamerkki 2"/>
          <p:cNvSpPr>
            <a:spLocks noGrp="1"/>
          </p:cNvSpPr>
          <p:nvPr>
            <p:ph type="pic" idx="13"/>
          </p:nvPr>
        </p:nvSpPr>
        <p:spPr>
          <a:xfrm>
            <a:off x="329614" y="409228"/>
            <a:ext cx="6960773" cy="2304256"/>
          </a:xfrm>
        </p:spPr>
        <p:txBody>
          <a:bodyPr/>
          <a:lstStyle>
            <a:lvl1pPr marL="0" indent="0">
              <a:buNone/>
              <a:defRPr sz="2667"/>
            </a:lvl1pPr>
            <a:lvl2pPr marL="380985" indent="0">
              <a:buNone/>
              <a:defRPr sz="2333"/>
            </a:lvl2pPr>
            <a:lvl3pPr marL="761970" indent="0">
              <a:buNone/>
              <a:defRPr sz="2000"/>
            </a:lvl3pPr>
            <a:lvl4pPr marL="1142954" indent="0">
              <a:buNone/>
              <a:defRPr sz="1667"/>
            </a:lvl4pPr>
            <a:lvl5pPr marL="1523939" indent="0">
              <a:buNone/>
              <a:defRPr sz="1667"/>
            </a:lvl5pPr>
            <a:lvl6pPr marL="1904924" indent="0">
              <a:buNone/>
              <a:defRPr sz="1667"/>
            </a:lvl6pPr>
            <a:lvl7pPr marL="2285909" indent="0">
              <a:buNone/>
              <a:defRPr sz="1667"/>
            </a:lvl7pPr>
            <a:lvl8pPr marL="2666893" indent="0">
              <a:buNone/>
              <a:defRPr sz="1667"/>
            </a:lvl8pPr>
            <a:lvl9pPr marL="3047878" indent="0">
              <a:buNone/>
              <a:defRPr sz="1667"/>
            </a:lvl9pPr>
          </a:lstStyle>
          <a:p>
            <a:pPr lvl="0"/>
            <a:endParaRPr lang="en-US" noProof="0" dirty="0"/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329614" y="2857500"/>
            <a:ext cx="6960773" cy="1296144"/>
          </a:xfrm>
        </p:spPr>
        <p:txBody>
          <a:bodyPr/>
          <a:lstStyle>
            <a:lvl1pPr>
              <a:lnSpc>
                <a:spcPts val="3500"/>
              </a:lnSpc>
              <a:defRPr sz="2750" baseline="0"/>
            </a:lvl1pPr>
          </a:lstStyle>
          <a:p>
            <a:r>
              <a:rPr lang="fi-FI" dirty="0"/>
              <a:t>Hyvällä tieteellä on tekijänsä</a:t>
            </a:r>
          </a:p>
        </p:txBody>
      </p:sp>
      <p:sp>
        <p:nvSpPr>
          <p:cNvPr id="81924" name="Rectangle 4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329614" y="4225652"/>
            <a:ext cx="6960773" cy="288032"/>
          </a:xfrm>
        </p:spPr>
        <p:txBody>
          <a:bodyPr rIns="91440"/>
          <a:lstStyle>
            <a:lvl1pPr marL="0" indent="0">
              <a:buFontTx/>
              <a:buNone/>
              <a:defRPr sz="1167" i="0">
                <a:solidFill>
                  <a:schemeClr val="tx1"/>
                </a:solidFill>
              </a:defRPr>
            </a:lvl1pPr>
          </a:lstStyle>
          <a:p>
            <a:pPr eaLnBrk="1" hangingPunct="1"/>
            <a:r>
              <a:rPr lang="fi-FI" dirty="0">
                <a:latin typeface="Palatino Linotype" charset="0"/>
              </a:rPr>
              <a:t>Luentotilaisuus Mallipaikassa 30.10.2015</a:t>
            </a:r>
          </a:p>
        </p:txBody>
      </p:sp>
      <p:sp>
        <p:nvSpPr>
          <p:cNvPr id="11" name="Tekstiruutu 10"/>
          <p:cNvSpPr txBox="1"/>
          <p:nvPr userDrawn="1"/>
        </p:nvSpPr>
        <p:spPr>
          <a:xfrm>
            <a:off x="269607" y="5188178"/>
            <a:ext cx="2940327" cy="233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917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UEF</a:t>
            </a:r>
            <a:r>
              <a:rPr lang="fi-FI" sz="917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// </a:t>
            </a:r>
            <a:r>
              <a:rPr lang="fi-FI" sz="917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University</a:t>
            </a:r>
            <a:r>
              <a:rPr lang="fi-FI" sz="917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Eastern Finland</a:t>
            </a:r>
          </a:p>
        </p:txBody>
      </p:sp>
      <p:sp>
        <p:nvSpPr>
          <p:cNvPr id="9" name="Suorakulmio 8"/>
          <p:cNvSpPr/>
          <p:nvPr userDrawn="1"/>
        </p:nvSpPr>
        <p:spPr>
          <a:xfrm>
            <a:off x="329614" y="5616624"/>
            <a:ext cx="6960773" cy="121196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167"/>
          </a:p>
        </p:txBody>
      </p:sp>
      <p:sp>
        <p:nvSpPr>
          <p:cNvPr id="10" name="Tekstin paikkamerkki 5"/>
          <p:cNvSpPr>
            <a:spLocks noGrp="1"/>
          </p:cNvSpPr>
          <p:nvPr>
            <p:ph type="body" sz="quarter" idx="10" hasCustomPrompt="1"/>
          </p:nvPr>
        </p:nvSpPr>
        <p:spPr>
          <a:xfrm>
            <a:off x="329614" y="4513684"/>
            <a:ext cx="6960773" cy="288032"/>
          </a:xfrm>
        </p:spPr>
        <p:txBody>
          <a:bodyPr/>
          <a:lstStyle>
            <a:lvl1pPr marL="0" indent="0" algn="l">
              <a:buNone/>
              <a:defRPr sz="1167" i="1">
                <a:solidFill>
                  <a:schemeClr val="accent2"/>
                </a:solidFill>
              </a:defRPr>
            </a:lvl1pPr>
          </a:lstStyle>
          <a:p>
            <a:r>
              <a:rPr lang="fi-FI" dirty="0"/>
              <a:t>Etunimi Sukunimi </a:t>
            </a:r>
          </a:p>
        </p:txBody>
      </p:sp>
    </p:spTree>
    <p:extLst>
      <p:ext uri="{BB962C8B-B14F-4D97-AF65-F5344CB8AC3E}">
        <p14:creationId xmlns:p14="http://schemas.microsoft.com/office/powerpoint/2010/main" val="3296564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329614" y="547689"/>
            <a:ext cx="6960773" cy="840053"/>
          </a:xfrm>
        </p:spPr>
        <p:txBody>
          <a:bodyPr/>
          <a:lstStyle/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29614" y="1537230"/>
            <a:ext cx="6960773" cy="3480594"/>
          </a:xfrm>
        </p:spPr>
        <p:txBody>
          <a:bodyPr/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240198" y="5226954"/>
            <a:ext cx="728927" cy="209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917">
                <a:solidFill>
                  <a:srgbClr val="353535"/>
                </a:solidFill>
              </a:defRPr>
            </a:lvl1pPr>
          </a:lstStyle>
          <a:p>
            <a:pPr>
              <a:defRPr/>
            </a:pPr>
            <a:fld id="{53FCBABD-41D0-47C6-BEE8-5256A0303ED7}" type="datetime1">
              <a:rPr lang="fi-FI" smtClean="0"/>
              <a:pPr>
                <a:defRPr/>
              </a:pPr>
              <a:t>21.7.2020</a:t>
            </a:fld>
            <a:endParaRPr lang="fi-FI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543971" y="5226954"/>
            <a:ext cx="3696229" cy="209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917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>
              <a:defRPr/>
            </a:pPr>
            <a:r>
              <a:rPr lang="fi-FI" dirty="0"/>
              <a:t>Esityksen nimi / Tekijä</a:t>
            </a:r>
          </a:p>
        </p:txBody>
      </p:sp>
      <p:sp>
        <p:nvSpPr>
          <p:cNvPr id="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59865" y="5214601"/>
            <a:ext cx="300302" cy="209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18000" rIns="0" bIns="0" numCol="1" anchor="t" anchorCtr="0" compatLnSpc="1">
            <a:prstTxWarp prst="textNoShape">
              <a:avLst/>
            </a:prstTxWarp>
          </a:bodyPr>
          <a:lstStyle>
            <a:lvl1pPr algn="r">
              <a:defRPr sz="917" b="1">
                <a:solidFill>
                  <a:srgbClr val="353535"/>
                </a:solidFill>
                <a:latin typeface="Myriad pro"/>
                <a:cs typeface="Myriad pro"/>
              </a:defRPr>
            </a:lvl1pPr>
          </a:lstStyle>
          <a:p>
            <a:pPr>
              <a:defRPr/>
            </a:pPr>
            <a:fld id="{9AC9C5E4-DD34-409E-9E11-89682544FB1A}" type="slidenum">
              <a:rPr lang="fi-FI" smtClean="0"/>
              <a:pPr>
                <a:defRPr/>
              </a:pPr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318714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 +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329614" y="547689"/>
            <a:ext cx="6960773" cy="840053"/>
          </a:xfrm>
        </p:spPr>
        <p:txBody>
          <a:bodyPr/>
          <a:lstStyle/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29614" y="1537230"/>
            <a:ext cx="4080453" cy="3480594"/>
          </a:xfrm>
        </p:spPr>
        <p:txBody>
          <a:bodyPr/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240198" y="5226954"/>
            <a:ext cx="728927" cy="209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917">
                <a:solidFill>
                  <a:srgbClr val="353535"/>
                </a:solidFill>
              </a:defRPr>
            </a:lvl1pPr>
          </a:lstStyle>
          <a:p>
            <a:pPr>
              <a:defRPr/>
            </a:pPr>
            <a:fld id="{53FCBABD-41D0-47C6-BEE8-5256A0303ED7}" type="datetime1">
              <a:rPr lang="fi-FI" smtClean="0"/>
              <a:pPr>
                <a:defRPr/>
              </a:pPr>
              <a:t>21.7.2020</a:t>
            </a:fld>
            <a:endParaRPr lang="fi-FI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543971" y="5226954"/>
            <a:ext cx="3696229" cy="209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917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>
              <a:defRPr/>
            </a:pPr>
            <a:r>
              <a:rPr lang="fi-FI" dirty="0"/>
              <a:t>Esityksen nimi / Tekijä</a:t>
            </a:r>
          </a:p>
        </p:txBody>
      </p:sp>
      <p:sp>
        <p:nvSpPr>
          <p:cNvPr id="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59865" y="5214601"/>
            <a:ext cx="300302" cy="209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18000" rIns="0" bIns="0" numCol="1" anchor="t" anchorCtr="0" compatLnSpc="1">
            <a:prstTxWarp prst="textNoShape">
              <a:avLst/>
            </a:prstTxWarp>
          </a:bodyPr>
          <a:lstStyle>
            <a:lvl1pPr algn="r">
              <a:defRPr sz="917" b="1">
                <a:solidFill>
                  <a:srgbClr val="353535"/>
                </a:solidFill>
                <a:latin typeface="Myriad pro"/>
                <a:cs typeface="Myriad pro"/>
              </a:defRPr>
            </a:lvl1pPr>
          </a:lstStyle>
          <a:p>
            <a:pPr>
              <a:defRPr/>
            </a:pPr>
            <a:fld id="{9AC9C5E4-DD34-409E-9E11-89682544FB1A}" type="slidenum">
              <a:rPr lang="fi-FI" smtClean="0"/>
              <a:pPr>
                <a:defRPr/>
              </a:pPr>
              <a:t>‹#›</a:t>
            </a:fld>
            <a:endParaRPr lang="fi-FI" dirty="0"/>
          </a:p>
        </p:txBody>
      </p:sp>
      <p:sp>
        <p:nvSpPr>
          <p:cNvPr id="9" name="Sisällön paikkamerkki 2"/>
          <p:cNvSpPr>
            <a:spLocks noGrp="1"/>
          </p:cNvSpPr>
          <p:nvPr>
            <p:ph idx="13"/>
          </p:nvPr>
        </p:nvSpPr>
        <p:spPr>
          <a:xfrm>
            <a:off x="4530080" y="1561356"/>
            <a:ext cx="2760307" cy="34563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84896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240198" y="5226954"/>
            <a:ext cx="728927" cy="209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917">
                <a:solidFill>
                  <a:srgbClr val="353535"/>
                </a:solidFill>
              </a:defRPr>
            </a:lvl1pPr>
          </a:lstStyle>
          <a:p>
            <a:pPr>
              <a:defRPr/>
            </a:pPr>
            <a:fld id="{53FCBABD-41D0-47C6-BEE8-5256A0303ED7}" type="datetime1">
              <a:rPr lang="fi-FI" smtClean="0"/>
              <a:pPr>
                <a:defRPr/>
              </a:pPr>
              <a:t>21.7.2020</a:t>
            </a:fld>
            <a:endParaRPr lang="fi-FI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543971" y="5226954"/>
            <a:ext cx="3696229" cy="209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917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>
              <a:defRPr/>
            </a:pPr>
            <a:r>
              <a:rPr lang="fi-FI" dirty="0"/>
              <a:t>Esityksen nimi / Tekijä</a:t>
            </a:r>
          </a:p>
        </p:txBody>
      </p:sp>
      <p:sp>
        <p:nvSpPr>
          <p:cNvPr id="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59865" y="5214601"/>
            <a:ext cx="300302" cy="209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18000" rIns="0" bIns="0" numCol="1" anchor="t" anchorCtr="0" compatLnSpc="1">
            <a:prstTxWarp prst="textNoShape">
              <a:avLst/>
            </a:prstTxWarp>
          </a:bodyPr>
          <a:lstStyle>
            <a:lvl1pPr algn="r">
              <a:defRPr sz="917" b="1">
                <a:solidFill>
                  <a:srgbClr val="353535"/>
                </a:solidFill>
                <a:latin typeface="Myriad pro"/>
                <a:cs typeface="Myriad pro"/>
              </a:defRPr>
            </a:lvl1pPr>
          </a:lstStyle>
          <a:p>
            <a:pPr>
              <a:defRPr/>
            </a:pPr>
            <a:fld id="{9AC9C5E4-DD34-409E-9E11-89682544FB1A}" type="slidenum">
              <a:rPr lang="fi-FI" smtClean="0"/>
              <a:pPr>
                <a:defRPr/>
              </a:pPr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348500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599282" y="547689"/>
            <a:ext cx="6691105" cy="840053"/>
          </a:xfrm>
        </p:spPr>
        <p:txBody>
          <a:bodyPr/>
          <a:lstStyle/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99282" y="1537230"/>
            <a:ext cx="3810785" cy="3480594"/>
          </a:xfrm>
        </p:spPr>
        <p:txBody>
          <a:bodyPr/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240198" y="5226954"/>
            <a:ext cx="728927" cy="209021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08FCEB-0D14-448D-BA4B-B8F5B0DBD2BD}" type="datetime1">
              <a:rPr lang="fi-FI"/>
              <a:pPr>
                <a:defRPr/>
              </a:pPr>
              <a:t>21.7.2020</a:t>
            </a:fld>
            <a:endParaRPr lang="fi-FI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543971" y="5226954"/>
            <a:ext cx="3696229" cy="209021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 dirty="0"/>
              <a:t>Esityksen nimi / Tekijä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959865" y="5214601"/>
            <a:ext cx="300302" cy="209021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AE68D6-3022-4724-B45D-44A0B3B7D63E}" type="slidenum">
              <a:rPr lang="fi-FI"/>
              <a:pPr>
                <a:defRPr/>
              </a:pPr>
              <a:t>‹#›</a:t>
            </a:fld>
            <a:endParaRPr lang="fi-FI"/>
          </a:p>
        </p:txBody>
      </p:sp>
      <p:sp>
        <p:nvSpPr>
          <p:cNvPr id="8" name="Sisällön paikkamerkki 2"/>
          <p:cNvSpPr>
            <a:spLocks noGrp="1"/>
          </p:cNvSpPr>
          <p:nvPr>
            <p:ph idx="13"/>
          </p:nvPr>
        </p:nvSpPr>
        <p:spPr>
          <a:xfrm>
            <a:off x="4530080" y="1561356"/>
            <a:ext cx="2760307" cy="34563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55889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Aloit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3" name="Rectangle 3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569640" y="2209428"/>
            <a:ext cx="6660740" cy="1296144"/>
          </a:xfrm>
        </p:spPr>
        <p:txBody>
          <a:bodyPr/>
          <a:lstStyle>
            <a:lvl1pPr>
              <a:lnSpc>
                <a:spcPts val="3500"/>
              </a:lnSpc>
              <a:defRPr sz="2750"/>
            </a:lvl1pPr>
          </a:lstStyle>
          <a:p>
            <a:r>
              <a:rPr lang="fi-FI" dirty="0"/>
              <a:t>Lisää esityksen otsikko napsauttamalla</a:t>
            </a:r>
          </a:p>
        </p:txBody>
      </p:sp>
      <p:sp>
        <p:nvSpPr>
          <p:cNvPr id="81924" name="Rectangle 4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569640" y="3505572"/>
            <a:ext cx="6660740" cy="288032"/>
          </a:xfrm>
        </p:spPr>
        <p:txBody>
          <a:bodyPr rIns="91440"/>
          <a:lstStyle>
            <a:lvl1pPr marL="0" indent="0">
              <a:buFontTx/>
              <a:buNone/>
              <a:defRPr sz="1167" i="0">
                <a:solidFill>
                  <a:schemeClr val="tx1"/>
                </a:solidFill>
              </a:defRPr>
            </a:lvl1pPr>
          </a:lstStyle>
          <a:p>
            <a:r>
              <a:rPr lang="fi-FI" dirty="0"/>
              <a:t>Muokkaa alaotsikon perustyyliä napsauttamalla</a:t>
            </a:r>
          </a:p>
        </p:txBody>
      </p:sp>
      <p:sp>
        <p:nvSpPr>
          <p:cNvPr id="11" name="Tekstiruutu 10"/>
          <p:cNvSpPr txBox="1"/>
          <p:nvPr userDrawn="1"/>
        </p:nvSpPr>
        <p:spPr>
          <a:xfrm>
            <a:off x="269607" y="5188178"/>
            <a:ext cx="2940327" cy="233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917" b="1" dirty="0">
                <a:solidFill>
                  <a:schemeClr val="bg2">
                    <a:lumMod val="25000"/>
                  </a:schemeClr>
                </a:solidFill>
                <a:latin typeface="Myriad pro"/>
                <a:cs typeface="Myriad pro"/>
              </a:rPr>
              <a:t>UEF</a:t>
            </a:r>
            <a:r>
              <a:rPr lang="fi-FI" sz="917" dirty="0">
                <a:solidFill>
                  <a:schemeClr val="bg2">
                    <a:lumMod val="25000"/>
                  </a:schemeClr>
                </a:solidFill>
                <a:latin typeface="Myriad pro"/>
                <a:cs typeface="Myriad pro"/>
              </a:rPr>
              <a:t> // </a:t>
            </a:r>
            <a:r>
              <a:rPr lang="fi-FI" sz="917" dirty="0" err="1">
                <a:solidFill>
                  <a:schemeClr val="bg2">
                    <a:lumMod val="25000"/>
                  </a:schemeClr>
                </a:solidFill>
                <a:latin typeface="Myriad pro"/>
                <a:cs typeface="Myriad pro"/>
              </a:rPr>
              <a:t>University</a:t>
            </a:r>
            <a:r>
              <a:rPr lang="fi-FI" sz="917" dirty="0">
                <a:solidFill>
                  <a:schemeClr val="bg2">
                    <a:lumMod val="25000"/>
                  </a:schemeClr>
                </a:solidFill>
                <a:latin typeface="Myriad pro"/>
                <a:cs typeface="Myriad pro"/>
              </a:rPr>
              <a:t> of Eastern Finland</a:t>
            </a:r>
          </a:p>
        </p:txBody>
      </p:sp>
      <p:sp>
        <p:nvSpPr>
          <p:cNvPr id="9" name="Suorakulmio 8"/>
          <p:cNvSpPr/>
          <p:nvPr userDrawn="1"/>
        </p:nvSpPr>
        <p:spPr>
          <a:xfrm>
            <a:off x="329614" y="5616624"/>
            <a:ext cx="6960773" cy="121196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167"/>
          </a:p>
        </p:txBody>
      </p:sp>
      <p:sp>
        <p:nvSpPr>
          <p:cNvPr id="6" name="Tekstin paikkamerkki 5"/>
          <p:cNvSpPr>
            <a:spLocks noGrp="1"/>
          </p:cNvSpPr>
          <p:nvPr>
            <p:ph type="body" sz="quarter" idx="10" hasCustomPrompt="1"/>
          </p:nvPr>
        </p:nvSpPr>
        <p:spPr>
          <a:xfrm>
            <a:off x="4290054" y="5161756"/>
            <a:ext cx="3000333" cy="288032"/>
          </a:xfrm>
        </p:spPr>
        <p:txBody>
          <a:bodyPr/>
          <a:lstStyle>
            <a:lvl1pPr marL="0" indent="0" algn="r">
              <a:buNone/>
              <a:defRPr sz="1000" i="1">
                <a:solidFill>
                  <a:schemeClr val="accent2"/>
                </a:solidFill>
              </a:defRPr>
            </a:lvl1pPr>
          </a:lstStyle>
          <a:p>
            <a:r>
              <a:rPr lang="fi-FI" dirty="0"/>
              <a:t>Etunimi Sukunimi </a:t>
            </a:r>
          </a:p>
        </p:txBody>
      </p:sp>
      <p:pic>
        <p:nvPicPr>
          <p:cNvPr id="18" name="Kuva 17" descr="UEF_tunnus_harmaa_tausta.eps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878" y="401520"/>
            <a:ext cx="1194294" cy="13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8179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Välilehti turkoo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orakulmio 6"/>
          <p:cNvSpPr/>
          <p:nvPr userDrawn="1"/>
        </p:nvSpPr>
        <p:spPr>
          <a:xfrm>
            <a:off x="329614" y="409228"/>
            <a:ext cx="6960773" cy="468052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167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29647" y="2137420"/>
            <a:ext cx="6360707" cy="648072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629647" y="2785492"/>
            <a:ext cx="6360707" cy="360040"/>
          </a:xfrm>
        </p:spPr>
        <p:txBody>
          <a:bodyPr/>
          <a:lstStyle>
            <a:lvl1pPr marL="0" indent="0">
              <a:buFontTx/>
              <a:buNone/>
              <a:defRPr sz="1500" i="0">
                <a:solidFill>
                  <a:srgbClr val="FFFFFF"/>
                </a:solidFill>
              </a:defRPr>
            </a:lvl1pPr>
            <a:lvl2pPr marL="301613" indent="0">
              <a:buFontTx/>
              <a:buNone/>
              <a:defRPr>
                <a:solidFill>
                  <a:srgbClr val="FFFFFF"/>
                </a:solidFill>
              </a:defRPr>
            </a:lvl2pPr>
            <a:lvl3pPr marL="672015" indent="0">
              <a:buFontTx/>
              <a:buNone/>
              <a:defRPr>
                <a:solidFill>
                  <a:srgbClr val="FFFFFF"/>
                </a:solidFill>
              </a:defRPr>
            </a:lvl3pPr>
            <a:lvl4pPr marL="969660" indent="0">
              <a:buFontTx/>
              <a:buNone/>
              <a:defRPr>
                <a:solidFill>
                  <a:srgbClr val="FFFFFF"/>
                </a:solidFill>
              </a:defRPr>
            </a:lvl4pPr>
            <a:lvl5pPr marL="1264658" indent="0">
              <a:buFontTx/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9" name="Suorakulmio 8"/>
          <p:cNvSpPr/>
          <p:nvPr userDrawn="1"/>
        </p:nvSpPr>
        <p:spPr>
          <a:xfrm>
            <a:off x="329614" y="5616624"/>
            <a:ext cx="6960773" cy="121196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167"/>
          </a:p>
        </p:txBody>
      </p:sp>
      <p:sp>
        <p:nvSpPr>
          <p:cNvPr id="11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240198" y="5226954"/>
            <a:ext cx="728927" cy="209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917">
                <a:solidFill>
                  <a:srgbClr val="353535"/>
                </a:solidFill>
              </a:defRPr>
            </a:lvl1pPr>
          </a:lstStyle>
          <a:p>
            <a:pPr>
              <a:defRPr/>
            </a:pPr>
            <a:fld id="{53FCBABD-41D0-47C6-BEE8-5256A0303ED7}" type="datetime1">
              <a:rPr lang="fi-FI" smtClean="0"/>
              <a:pPr>
                <a:defRPr/>
              </a:pPr>
              <a:t>21.7.2020</a:t>
            </a:fld>
            <a:endParaRPr lang="fi-FI" dirty="0"/>
          </a:p>
        </p:txBody>
      </p:sp>
      <p:sp>
        <p:nvSpPr>
          <p:cNvPr id="12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543971" y="5226954"/>
            <a:ext cx="3696229" cy="209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917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>
              <a:defRPr/>
            </a:pPr>
            <a:r>
              <a:rPr lang="fi-FI" dirty="0"/>
              <a:t>Esityksen nimi / Tekijä</a:t>
            </a:r>
          </a:p>
        </p:txBody>
      </p:sp>
      <p:sp>
        <p:nvSpPr>
          <p:cNvPr id="13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59865" y="5214601"/>
            <a:ext cx="300302" cy="209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18000" rIns="0" bIns="0" numCol="1" anchor="t" anchorCtr="0" compatLnSpc="1">
            <a:prstTxWarp prst="textNoShape">
              <a:avLst/>
            </a:prstTxWarp>
          </a:bodyPr>
          <a:lstStyle>
            <a:lvl1pPr algn="r">
              <a:defRPr sz="917" b="1">
                <a:solidFill>
                  <a:srgbClr val="353535"/>
                </a:solidFill>
                <a:latin typeface="Myriad pro"/>
                <a:cs typeface="Myriad pro"/>
              </a:defRPr>
            </a:lvl1pPr>
          </a:lstStyle>
          <a:p>
            <a:pPr>
              <a:defRPr/>
            </a:pPr>
            <a:fld id="{9AC9C5E4-DD34-409E-9E11-89682544FB1A}" type="slidenum">
              <a:rPr lang="fi-FI" smtClean="0"/>
              <a:pPr>
                <a:defRPr/>
              </a:pPr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9871617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lehti vihre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orakulmio 6"/>
          <p:cNvSpPr/>
          <p:nvPr userDrawn="1"/>
        </p:nvSpPr>
        <p:spPr>
          <a:xfrm>
            <a:off x="329614" y="409228"/>
            <a:ext cx="6960773" cy="468052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167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29647" y="2137420"/>
            <a:ext cx="6360707" cy="648072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sp>
        <p:nvSpPr>
          <p:cNvPr id="8" name="Suorakulmio 7"/>
          <p:cNvSpPr/>
          <p:nvPr userDrawn="1"/>
        </p:nvSpPr>
        <p:spPr>
          <a:xfrm>
            <a:off x="329614" y="5616624"/>
            <a:ext cx="6960773" cy="12119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167"/>
          </a:p>
        </p:txBody>
      </p:sp>
      <p:sp>
        <p:nvSpPr>
          <p:cNvPr id="9" name="Sisällön paikkamerkki 2"/>
          <p:cNvSpPr>
            <a:spLocks noGrp="1"/>
          </p:cNvSpPr>
          <p:nvPr>
            <p:ph idx="1"/>
          </p:nvPr>
        </p:nvSpPr>
        <p:spPr>
          <a:xfrm>
            <a:off x="629647" y="2785492"/>
            <a:ext cx="6360707" cy="360040"/>
          </a:xfrm>
        </p:spPr>
        <p:txBody>
          <a:bodyPr/>
          <a:lstStyle>
            <a:lvl1pPr marL="0" indent="0">
              <a:buFontTx/>
              <a:buNone/>
              <a:defRPr sz="1500" i="0">
                <a:solidFill>
                  <a:srgbClr val="FFFFFF"/>
                </a:solidFill>
              </a:defRPr>
            </a:lvl1pPr>
            <a:lvl2pPr marL="301613" indent="0">
              <a:buFontTx/>
              <a:buNone/>
              <a:defRPr>
                <a:solidFill>
                  <a:srgbClr val="FFFFFF"/>
                </a:solidFill>
              </a:defRPr>
            </a:lvl2pPr>
            <a:lvl3pPr marL="672015" indent="0">
              <a:buFontTx/>
              <a:buNone/>
              <a:defRPr>
                <a:solidFill>
                  <a:srgbClr val="FFFFFF"/>
                </a:solidFill>
              </a:defRPr>
            </a:lvl3pPr>
            <a:lvl4pPr marL="969660" indent="0">
              <a:buFontTx/>
              <a:buNone/>
              <a:defRPr>
                <a:solidFill>
                  <a:srgbClr val="FFFFFF"/>
                </a:solidFill>
              </a:defRPr>
            </a:lvl4pPr>
            <a:lvl5pPr marL="1264658" indent="0">
              <a:buFontTx/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11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240198" y="5226954"/>
            <a:ext cx="728927" cy="209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917">
                <a:solidFill>
                  <a:srgbClr val="353535"/>
                </a:solidFill>
              </a:defRPr>
            </a:lvl1pPr>
          </a:lstStyle>
          <a:p>
            <a:pPr>
              <a:defRPr/>
            </a:pPr>
            <a:fld id="{53FCBABD-41D0-47C6-BEE8-5256A0303ED7}" type="datetime1">
              <a:rPr lang="fi-FI" smtClean="0"/>
              <a:pPr>
                <a:defRPr/>
              </a:pPr>
              <a:t>21.7.2020</a:t>
            </a:fld>
            <a:endParaRPr lang="fi-FI" dirty="0"/>
          </a:p>
        </p:txBody>
      </p:sp>
      <p:sp>
        <p:nvSpPr>
          <p:cNvPr id="12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543971" y="5226954"/>
            <a:ext cx="3696229" cy="209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917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>
              <a:defRPr/>
            </a:pPr>
            <a:r>
              <a:rPr lang="fi-FI" dirty="0"/>
              <a:t>Esityksen nimi / Tekijä</a:t>
            </a:r>
          </a:p>
        </p:txBody>
      </p:sp>
      <p:sp>
        <p:nvSpPr>
          <p:cNvPr id="13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59865" y="5214601"/>
            <a:ext cx="300302" cy="209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18000" rIns="0" bIns="0" numCol="1" anchor="t" anchorCtr="0" compatLnSpc="1">
            <a:prstTxWarp prst="textNoShape">
              <a:avLst/>
            </a:prstTxWarp>
          </a:bodyPr>
          <a:lstStyle>
            <a:lvl1pPr algn="r">
              <a:defRPr sz="917" b="1">
                <a:solidFill>
                  <a:srgbClr val="353535"/>
                </a:solidFill>
                <a:latin typeface="Myriad pro"/>
                <a:cs typeface="Myriad pro"/>
              </a:defRPr>
            </a:lvl1pPr>
          </a:lstStyle>
          <a:p>
            <a:pPr>
              <a:defRPr/>
            </a:pPr>
            <a:fld id="{9AC9C5E4-DD34-409E-9E11-89682544FB1A}" type="slidenum">
              <a:rPr lang="fi-FI" smtClean="0"/>
              <a:pPr>
                <a:defRPr/>
              </a:pPr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464167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emf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29614" y="547689"/>
            <a:ext cx="6930553" cy="840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9614" y="1537230"/>
            <a:ext cx="6930553" cy="348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000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2" name="Tekstiruutu 1"/>
          <p:cNvSpPr txBox="1"/>
          <p:nvPr userDrawn="1"/>
        </p:nvSpPr>
        <p:spPr>
          <a:xfrm>
            <a:off x="269607" y="5188178"/>
            <a:ext cx="2940327" cy="233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917" b="1" dirty="0">
                <a:solidFill>
                  <a:schemeClr val="bg2">
                    <a:lumMod val="25000"/>
                  </a:schemeClr>
                </a:solidFill>
                <a:latin typeface="Arial"/>
                <a:cs typeface="Arial"/>
              </a:rPr>
              <a:t>UEF</a:t>
            </a:r>
            <a:r>
              <a:rPr lang="fi-FI" sz="917" dirty="0">
                <a:solidFill>
                  <a:schemeClr val="bg2">
                    <a:lumMod val="25000"/>
                  </a:schemeClr>
                </a:solidFill>
                <a:latin typeface="Arial"/>
                <a:cs typeface="Arial"/>
              </a:rPr>
              <a:t> // </a:t>
            </a:r>
            <a:r>
              <a:rPr lang="fi-FI" sz="917" dirty="0" err="1">
                <a:solidFill>
                  <a:schemeClr val="bg2">
                    <a:lumMod val="25000"/>
                  </a:schemeClr>
                </a:solidFill>
                <a:latin typeface="Arial"/>
                <a:cs typeface="Arial"/>
              </a:rPr>
              <a:t>University</a:t>
            </a:r>
            <a:r>
              <a:rPr lang="fi-FI" sz="917" dirty="0">
                <a:solidFill>
                  <a:schemeClr val="bg2">
                    <a:lumMod val="25000"/>
                  </a:schemeClr>
                </a:solidFill>
                <a:latin typeface="Arial"/>
                <a:cs typeface="Arial"/>
              </a:rPr>
              <a:t> of Eastern Finland</a:t>
            </a:r>
          </a:p>
        </p:txBody>
      </p:sp>
      <p:sp>
        <p:nvSpPr>
          <p:cNvPr id="11" name="Suorakulmio 10"/>
          <p:cNvSpPr/>
          <p:nvPr userDrawn="1"/>
        </p:nvSpPr>
        <p:spPr>
          <a:xfrm>
            <a:off x="329614" y="5616624"/>
            <a:ext cx="6960773" cy="121196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167"/>
          </a:p>
        </p:txBody>
      </p:sp>
      <p:sp>
        <p:nvSpPr>
          <p:cNvPr id="13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240198" y="5226954"/>
            <a:ext cx="728927" cy="209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917">
                <a:solidFill>
                  <a:srgbClr val="353535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53FCBABD-41D0-47C6-BEE8-5256A0303ED7}" type="datetime1">
              <a:rPr lang="fi-FI" smtClean="0"/>
              <a:pPr>
                <a:defRPr/>
              </a:pPr>
              <a:t>21.7.2020</a:t>
            </a:fld>
            <a:endParaRPr lang="fi-FI" dirty="0"/>
          </a:p>
        </p:txBody>
      </p:sp>
      <p:sp>
        <p:nvSpPr>
          <p:cNvPr id="14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543971" y="5226954"/>
            <a:ext cx="3696229" cy="209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917">
                <a:solidFill>
                  <a:schemeClr val="bg2">
                    <a:lumMod val="25000"/>
                  </a:schemeClr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fi-FI" dirty="0"/>
              <a:t>Esityksen nimi / Tekijä</a:t>
            </a:r>
          </a:p>
        </p:txBody>
      </p:sp>
      <p:sp>
        <p:nvSpPr>
          <p:cNvPr id="15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59865" y="5214601"/>
            <a:ext cx="300302" cy="209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18000" rIns="0" bIns="0" numCol="1" anchor="t" anchorCtr="0" compatLnSpc="1">
            <a:prstTxWarp prst="textNoShape">
              <a:avLst/>
            </a:prstTxWarp>
          </a:bodyPr>
          <a:lstStyle>
            <a:lvl1pPr algn="r">
              <a:defRPr sz="917" b="1">
                <a:solidFill>
                  <a:srgbClr val="353535"/>
                </a:solidFill>
                <a:latin typeface="Myriad pro"/>
                <a:cs typeface="Myriad pro"/>
              </a:defRPr>
            </a:lvl1pPr>
          </a:lstStyle>
          <a:p>
            <a:pPr>
              <a:defRPr/>
            </a:pPr>
            <a:fld id="{9AC9C5E4-DD34-409E-9E11-89682544FB1A}" type="slidenum">
              <a:rPr lang="fi-FI" smtClean="0"/>
              <a:pPr>
                <a:defRPr/>
              </a:pPr>
              <a:t>‹#›</a:t>
            </a:fld>
            <a:endParaRPr lang="fi-FI" dirty="0"/>
          </a:p>
        </p:txBody>
      </p:sp>
      <p:pic>
        <p:nvPicPr>
          <p:cNvPr id="10" name="Kuva 17" descr="UEF_tunnus_harmaa_tausta.eps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878" y="401520"/>
            <a:ext cx="1194294" cy="13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424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79" r:id="rId2"/>
  </p:sldLayoutIdLst>
  <p:hf hdr="0"/>
  <p:txStyles>
    <p:titleStyle>
      <a:lvl1pPr algn="l" rtl="0" eaLnBrk="0" fontAlgn="base" hangingPunct="0">
        <a:lnSpc>
          <a:spcPts val="2833"/>
        </a:lnSpc>
        <a:spcBef>
          <a:spcPct val="0"/>
        </a:spcBef>
        <a:spcAft>
          <a:spcPct val="0"/>
        </a:spcAft>
        <a:defRPr sz="2333" b="1">
          <a:solidFill>
            <a:srgbClr val="353535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ts val="2833"/>
        </a:lnSpc>
        <a:spcBef>
          <a:spcPct val="0"/>
        </a:spcBef>
        <a:spcAft>
          <a:spcPct val="0"/>
        </a:spcAft>
        <a:defRPr sz="2333" b="1">
          <a:solidFill>
            <a:schemeClr val="tx2"/>
          </a:solidFill>
          <a:latin typeface="Palatino Linotype" pitchFamily="18" charset="0"/>
        </a:defRPr>
      </a:lvl2pPr>
      <a:lvl3pPr algn="l" rtl="0" eaLnBrk="0" fontAlgn="base" hangingPunct="0">
        <a:lnSpc>
          <a:spcPts val="2833"/>
        </a:lnSpc>
        <a:spcBef>
          <a:spcPct val="0"/>
        </a:spcBef>
        <a:spcAft>
          <a:spcPct val="0"/>
        </a:spcAft>
        <a:defRPr sz="2333" b="1">
          <a:solidFill>
            <a:schemeClr val="tx2"/>
          </a:solidFill>
          <a:latin typeface="Palatino Linotype" pitchFamily="18" charset="0"/>
        </a:defRPr>
      </a:lvl3pPr>
      <a:lvl4pPr algn="l" rtl="0" eaLnBrk="0" fontAlgn="base" hangingPunct="0">
        <a:lnSpc>
          <a:spcPts val="2833"/>
        </a:lnSpc>
        <a:spcBef>
          <a:spcPct val="0"/>
        </a:spcBef>
        <a:spcAft>
          <a:spcPct val="0"/>
        </a:spcAft>
        <a:defRPr sz="2333" b="1">
          <a:solidFill>
            <a:schemeClr val="tx2"/>
          </a:solidFill>
          <a:latin typeface="Palatino Linotype" pitchFamily="18" charset="0"/>
        </a:defRPr>
      </a:lvl4pPr>
      <a:lvl5pPr algn="l" rtl="0" eaLnBrk="0" fontAlgn="base" hangingPunct="0">
        <a:lnSpc>
          <a:spcPts val="2833"/>
        </a:lnSpc>
        <a:spcBef>
          <a:spcPct val="0"/>
        </a:spcBef>
        <a:spcAft>
          <a:spcPct val="0"/>
        </a:spcAft>
        <a:defRPr sz="2333" b="1">
          <a:solidFill>
            <a:schemeClr val="tx2"/>
          </a:solidFill>
          <a:latin typeface="Palatino Linotype" pitchFamily="18" charset="0"/>
        </a:defRPr>
      </a:lvl5pPr>
      <a:lvl6pPr marL="380985" algn="l" rtl="0" fontAlgn="base">
        <a:lnSpc>
          <a:spcPts val="2833"/>
        </a:lnSpc>
        <a:spcBef>
          <a:spcPct val="0"/>
        </a:spcBef>
        <a:spcAft>
          <a:spcPct val="0"/>
        </a:spcAft>
        <a:defRPr sz="2333" b="1">
          <a:solidFill>
            <a:schemeClr val="tx2"/>
          </a:solidFill>
          <a:latin typeface="Palatino Linotype" pitchFamily="18" charset="0"/>
        </a:defRPr>
      </a:lvl6pPr>
      <a:lvl7pPr marL="761970" algn="l" rtl="0" fontAlgn="base">
        <a:lnSpc>
          <a:spcPts val="2833"/>
        </a:lnSpc>
        <a:spcBef>
          <a:spcPct val="0"/>
        </a:spcBef>
        <a:spcAft>
          <a:spcPct val="0"/>
        </a:spcAft>
        <a:defRPr sz="2333" b="1">
          <a:solidFill>
            <a:schemeClr val="tx2"/>
          </a:solidFill>
          <a:latin typeface="Palatino Linotype" pitchFamily="18" charset="0"/>
        </a:defRPr>
      </a:lvl7pPr>
      <a:lvl8pPr marL="1142954" algn="l" rtl="0" fontAlgn="base">
        <a:lnSpc>
          <a:spcPts val="2833"/>
        </a:lnSpc>
        <a:spcBef>
          <a:spcPct val="0"/>
        </a:spcBef>
        <a:spcAft>
          <a:spcPct val="0"/>
        </a:spcAft>
        <a:defRPr sz="2333" b="1">
          <a:solidFill>
            <a:schemeClr val="tx2"/>
          </a:solidFill>
          <a:latin typeface="Palatino Linotype" pitchFamily="18" charset="0"/>
        </a:defRPr>
      </a:lvl8pPr>
      <a:lvl9pPr marL="1523939" algn="l" rtl="0" fontAlgn="base">
        <a:lnSpc>
          <a:spcPts val="2833"/>
        </a:lnSpc>
        <a:spcBef>
          <a:spcPct val="0"/>
        </a:spcBef>
        <a:spcAft>
          <a:spcPct val="0"/>
        </a:spcAft>
        <a:defRPr sz="2333" b="1">
          <a:solidFill>
            <a:schemeClr val="tx2"/>
          </a:solidFill>
          <a:latin typeface="Palatino Linotype" pitchFamily="18" charset="0"/>
        </a:defRPr>
      </a:lvl9pPr>
    </p:titleStyle>
    <p:bodyStyle>
      <a:lvl1pPr marL="152130" indent="-152130" algn="l" rtl="0" eaLnBrk="0" fontAlgn="base" hangingPunct="0">
        <a:spcBef>
          <a:spcPct val="0"/>
        </a:spcBef>
        <a:spcAft>
          <a:spcPct val="30000"/>
        </a:spcAft>
        <a:buClr>
          <a:schemeClr val="accent2"/>
        </a:buClr>
        <a:buChar char="•"/>
        <a:defRPr sz="1667">
          <a:solidFill>
            <a:srgbClr val="353535"/>
          </a:solidFill>
          <a:latin typeface="+mn-lt"/>
          <a:ea typeface="+mn-ea"/>
          <a:cs typeface="+mn-cs"/>
        </a:defRPr>
      </a:lvl1pPr>
      <a:lvl2pPr marL="522532" indent="-220919" algn="l" rtl="0" eaLnBrk="0" fontAlgn="base" hangingPunct="0">
        <a:spcBef>
          <a:spcPct val="0"/>
        </a:spcBef>
        <a:spcAft>
          <a:spcPct val="30000"/>
        </a:spcAft>
        <a:buClr>
          <a:schemeClr val="accent2"/>
        </a:buClr>
        <a:buChar char="–"/>
        <a:defRPr>
          <a:solidFill>
            <a:srgbClr val="353535"/>
          </a:solidFill>
          <a:latin typeface="+mn-lt"/>
        </a:defRPr>
      </a:lvl2pPr>
      <a:lvl3pPr marL="820176" indent="-148161" algn="l" rtl="0" eaLnBrk="0" fontAlgn="base" hangingPunct="0">
        <a:spcBef>
          <a:spcPct val="0"/>
        </a:spcBef>
        <a:spcAft>
          <a:spcPct val="30000"/>
        </a:spcAft>
        <a:buClr>
          <a:schemeClr val="accent2"/>
        </a:buClr>
        <a:buChar char="•"/>
        <a:defRPr sz="1333">
          <a:solidFill>
            <a:srgbClr val="353535"/>
          </a:solidFill>
          <a:latin typeface="+mn-lt"/>
        </a:defRPr>
      </a:lvl3pPr>
      <a:lvl4pPr marL="1115175" indent="-145515" algn="l" rtl="0" eaLnBrk="0" fontAlgn="base" hangingPunct="0">
        <a:spcBef>
          <a:spcPct val="0"/>
        </a:spcBef>
        <a:spcAft>
          <a:spcPct val="30000"/>
        </a:spcAft>
        <a:buClr>
          <a:schemeClr val="accent2"/>
        </a:buClr>
        <a:buChar char="–"/>
        <a:defRPr sz="1167">
          <a:solidFill>
            <a:srgbClr val="353535"/>
          </a:solidFill>
          <a:latin typeface="+mn-lt"/>
        </a:defRPr>
      </a:lvl4pPr>
      <a:lvl5pPr marL="1422079" indent="-157421" algn="l" rtl="0" eaLnBrk="0" fontAlgn="base" hangingPunct="0">
        <a:spcBef>
          <a:spcPct val="0"/>
        </a:spcBef>
        <a:spcAft>
          <a:spcPct val="30000"/>
        </a:spcAft>
        <a:buClr>
          <a:schemeClr val="accent2"/>
        </a:buClr>
        <a:buChar char="»"/>
        <a:defRPr sz="1167">
          <a:solidFill>
            <a:srgbClr val="353535"/>
          </a:solidFill>
          <a:latin typeface="+mn-lt"/>
        </a:defRPr>
      </a:lvl5pPr>
      <a:lvl6pPr marL="1803064" indent="-157421" algn="l" rtl="0" fontAlgn="base">
        <a:spcBef>
          <a:spcPct val="0"/>
        </a:spcBef>
        <a:spcAft>
          <a:spcPct val="30000"/>
        </a:spcAft>
        <a:buChar char="»"/>
        <a:defRPr sz="1167">
          <a:solidFill>
            <a:schemeClr val="tx1"/>
          </a:solidFill>
          <a:latin typeface="+mn-lt"/>
        </a:defRPr>
      </a:lvl6pPr>
      <a:lvl7pPr marL="2184048" indent="-157421" algn="l" rtl="0" fontAlgn="base">
        <a:spcBef>
          <a:spcPct val="0"/>
        </a:spcBef>
        <a:spcAft>
          <a:spcPct val="30000"/>
        </a:spcAft>
        <a:buChar char="»"/>
        <a:defRPr sz="1167">
          <a:solidFill>
            <a:schemeClr val="tx1"/>
          </a:solidFill>
          <a:latin typeface="+mn-lt"/>
        </a:defRPr>
      </a:lvl7pPr>
      <a:lvl8pPr marL="2565033" indent="-157421" algn="l" rtl="0" fontAlgn="base">
        <a:spcBef>
          <a:spcPct val="0"/>
        </a:spcBef>
        <a:spcAft>
          <a:spcPct val="30000"/>
        </a:spcAft>
        <a:buChar char="»"/>
        <a:defRPr sz="1167">
          <a:solidFill>
            <a:schemeClr val="tx1"/>
          </a:solidFill>
          <a:latin typeface="+mn-lt"/>
        </a:defRPr>
      </a:lvl8pPr>
      <a:lvl9pPr marL="2946018" indent="-157421" algn="l" rtl="0" fontAlgn="base">
        <a:spcBef>
          <a:spcPct val="0"/>
        </a:spcBef>
        <a:spcAft>
          <a:spcPct val="30000"/>
        </a:spcAft>
        <a:buChar char="»"/>
        <a:defRPr sz="1167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29614" y="547689"/>
            <a:ext cx="6930553" cy="840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9614" y="1537230"/>
            <a:ext cx="6930553" cy="348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000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2" name="Tekstiruutu 1"/>
          <p:cNvSpPr txBox="1"/>
          <p:nvPr userDrawn="1"/>
        </p:nvSpPr>
        <p:spPr>
          <a:xfrm>
            <a:off x="269607" y="5188178"/>
            <a:ext cx="2940327" cy="233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917" b="1" dirty="0">
                <a:solidFill>
                  <a:schemeClr val="bg2">
                    <a:lumMod val="25000"/>
                  </a:schemeClr>
                </a:solidFill>
                <a:latin typeface="Arial"/>
                <a:cs typeface="Arial"/>
              </a:rPr>
              <a:t>UEF</a:t>
            </a:r>
            <a:r>
              <a:rPr lang="fi-FI" sz="917" dirty="0">
                <a:solidFill>
                  <a:schemeClr val="bg2">
                    <a:lumMod val="25000"/>
                  </a:schemeClr>
                </a:solidFill>
                <a:latin typeface="Arial"/>
                <a:cs typeface="Arial"/>
              </a:rPr>
              <a:t> // </a:t>
            </a:r>
            <a:r>
              <a:rPr lang="fi-FI" sz="917" dirty="0" err="1">
                <a:solidFill>
                  <a:schemeClr val="bg2">
                    <a:lumMod val="25000"/>
                  </a:schemeClr>
                </a:solidFill>
                <a:latin typeface="Arial"/>
                <a:cs typeface="Arial"/>
              </a:rPr>
              <a:t>University</a:t>
            </a:r>
            <a:r>
              <a:rPr lang="fi-FI" sz="917" dirty="0">
                <a:solidFill>
                  <a:schemeClr val="bg2">
                    <a:lumMod val="25000"/>
                  </a:schemeClr>
                </a:solidFill>
                <a:latin typeface="Arial"/>
                <a:cs typeface="Arial"/>
              </a:rPr>
              <a:t> of Eastern Finland</a:t>
            </a:r>
          </a:p>
        </p:txBody>
      </p:sp>
      <p:sp>
        <p:nvSpPr>
          <p:cNvPr id="11" name="Suorakulmio 10"/>
          <p:cNvSpPr/>
          <p:nvPr userDrawn="1"/>
        </p:nvSpPr>
        <p:spPr>
          <a:xfrm>
            <a:off x="329614" y="5616624"/>
            <a:ext cx="6960773" cy="121196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167"/>
          </a:p>
        </p:txBody>
      </p:sp>
      <p:sp>
        <p:nvSpPr>
          <p:cNvPr id="9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240198" y="5226954"/>
            <a:ext cx="728927" cy="209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917">
                <a:solidFill>
                  <a:srgbClr val="353535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53FCBABD-41D0-47C6-BEE8-5256A0303ED7}" type="datetime1">
              <a:rPr lang="fi-FI" smtClean="0"/>
              <a:pPr>
                <a:defRPr/>
              </a:pPr>
              <a:t>21.7.2020</a:t>
            </a:fld>
            <a:endParaRPr lang="fi-FI" dirty="0"/>
          </a:p>
        </p:txBody>
      </p:sp>
      <p:sp>
        <p:nvSpPr>
          <p:cNvPr id="10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543971" y="5226954"/>
            <a:ext cx="3696229" cy="209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917">
                <a:solidFill>
                  <a:schemeClr val="bg2">
                    <a:lumMod val="25000"/>
                  </a:schemeClr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fi-FI" dirty="0"/>
              <a:t>Esityksen nimi / Tekijä</a:t>
            </a:r>
          </a:p>
        </p:txBody>
      </p:sp>
      <p:sp>
        <p:nvSpPr>
          <p:cNvPr id="1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59865" y="5214601"/>
            <a:ext cx="300302" cy="209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18000" rIns="0" bIns="0" numCol="1" anchor="t" anchorCtr="0" compatLnSpc="1">
            <a:prstTxWarp prst="textNoShape">
              <a:avLst/>
            </a:prstTxWarp>
          </a:bodyPr>
          <a:lstStyle>
            <a:lvl1pPr algn="r">
              <a:defRPr sz="917" b="1">
                <a:solidFill>
                  <a:srgbClr val="353535"/>
                </a:solidFill>
                <a:latin typeface="Myriad pro"/>
                <a:cs typeface="Myriad pro"/>
              </a:defRPr>
            </a:lvl1pPr>
          </a:lstStyle>
          <a:p>
            <a:pPr>
              <a:defRPr/>
            </a:pPr>
            <a:fld id="{9AC9C5E4-DD34-409E-9E11-89682544FB1A}" type="slidenum">
              <a:rPr lang="fi-FI" smtClean="0"/>
              <a:pPr>
                <a:defRPr/>
              </a:pPr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107291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8" r:id="rId3"/>
    <p:sldLayoutId id="2147483810" r:id="rId4"/>
    <p:sldLayoutId id="2147483812" r:id="rId5"/>
  </p:sldLayoutIdLst>
  <p:hf hdr="0"/>
  <p:txStyles>
    <p:titleStyle>
      <a:lvl1pPr algn="l" rtl="0" eaLnBrk="0" fontAlgn="base" hangingPunct="0">
        <a:lnSpc>
          <a:spcPts val="2833"/>
        </a:lnSpc>
        <a:spcBef>
          <a:spcPct val="0"/>
        </a:spcBef>
        <a:spcAft>
          <a:spcPct val="0"/>
        </a:spcAft>
        <a:defRPr sz="2333" b="1">
          <a:solidFill>
            <a:srgbClr val="353535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ts val="2833"/>
        </a:lnSpc>
        <a:spcBef>
          <a:spcPct val="0"/>
        </a:spcBef>
        <a:spcAft>
          <a:spcPct val="0"/>
        </a:spcAft>
        <a:defRPr sz="2333" b="1">
          <a:solidFill>
            <a:schemeClr val="tx2"/>
          </a:solidFill>
          <a:latin typeface="Palatino Linotype" pitchFamily="18" charset="0"/>
        </a:defRPr>
      </a:lvl2pPr>
      <a:lvl3pPr algn="l" rtl="0" eaLnBrk="0" fontAlgn="base" hangingPunct="0">
        <a:lnSpc>
          <a:spcPts val="2833"/>
        </a:lnSpc>
        <a:spcBef>
          <a:spcPct val="0"/>
        </a:spcBef>
        <a:spcAft>
          <a:spcPct val="0"/>
        </a:spcAft>
        <a:defRPr sz="2333" b="1">
          <a:solidFill>
            <a:schemeClr val="tx2"/>
          </a:solidFill>
          <a:latin typeface="Palatino Linotype" pitchFamily="18" charset="0"/>
        </a:defRPr>
      </a:lvl3pPr>
      <a:lvl4pPr algn="l" rtl="0" eaLnBrk="0" fontAlgn="base" hangingPunct="0">
        <a:lnSpc>
          <a:spcPts val="2833"/>
        </a:lnSpc>
        <a:spcBef>
          <a:spcPct val="0"/>
        </a:spcBef>
        <a:spcAft>
          <a:spcPct val="0"/>
        </a:spcAft>
        <a:defRPr sz="2333" b="1">
          <a:solidFill>
            <a:schemeClr val="tx2"/>
          </a:solidFill>
          <a:latin typeface="Palatino Linotype" pitchFamily="18" charset="0"/>
        </a:defRPr>
      </a:lvl4pPr>
      <a:lvl5pPr algn="l" rtl="0" eaLnBrk="0" fontAlgn="base" hangingPunct="0">
        <a:lnSpc>
          <a:spcPts val="2833"/>
        </a:lnSpc>
        <a:spcBef>
          <a:spcPct val="0"/>
        </a:spcBef>
        <a:spcAft>
          <a:spcPct val="0"/>
        </a:spcAft>
        <a:defRPr sz="2333" b="1">
          <a:solidFill>
            <a:schemeClr val="tx2"/>
          </a:solidFill>
          <a:latin typeface="Palatino Linotype" pitchFamily="18" charset="0"/>
        </a:defRPr>
      </a:lvl5pPr>
      <a:lvl6pPr marL="380985" algn="l" rtl="0" fontAlgn="base">
        <a:lnSpc>
          <a:spcPts val="2833"/>
        </a:lnSpc>
        <a:spcBef>
          <a:spcPct val="0"/>
        </a:spcBef>
        <a:spcAft>
          <a:spcPct val="0"/>
        </a:spcAft>
        <a:defRPr sz="2333" b="1">
          <a:solidFill>
            <a:schemeClr val="tx2"/>
          </a:solidFill>
          <a:latin typeface="Palatino Linotype" pitchFamily="18" charset="0"/>
        </a:defRPr>
      </a:lvl6pPr>
      <a:lvl7pPr marL="761970" algn="l" rtl="0" fontAlgn="base">
        <a:lnSpc>
          <a:spcPts val="2833"/>
        </a:lnSpc>
        <a:spcBef>
          <a:spcPct val="0"/>
        </a:spcBef>
        <a:spcAft>
          <a:spcPct val="0"/>
        </a:spcAft>
        <a:defRPr sz="2333" b="1">
          <a:solidFill>
            <a:schemeClr val="tx2"/>
          </a:solidFill>
          <a:latin typeface="Palatino Linotype" pitchFamily="18" charset="0"/>
        </a:defRPr>
      </a:lvl7pPr>
      <a:lvl8pPr marL="1142954" algn="l" rtl="0" fontAlgn="base">
        <a:lnSpc>
          <a:spcPts val="2833"/>
        </a:lnSpc>
        <a:spcBef>
          <a:spcPct val="0"/>
        </a:spcBef>
        <a:spcAft>
          <a:spcPct val="0"/>
        </a:spcAft>
        <a:defRPr sz="2333" b="1">
          <a:solidFill>
            <a:schemeClr val="tx2"/>
          </a:solidFill>
          <a:latin typeface="Palatino Linotype" pitchFamily="18" charset="0"/>
        </a:defRPr>
      </a:lvl8pPr>
      <a:lvl9pPr marL="1523939" algn="l" rtl="0" fontAlgn="base">
        <a:lnSpc>
          <a:spcPts val="2833"/>
        </a:lnSpc>
        <a:spcBef>
          <a:spcPct val="0"/>
        </a:spcBef>
        <a:spcAft>
          <a:spcPct val="0"/>
        </a:spcAft>
        <a:defRPr sz="2333" b="1">
          <a:solidFill>
            <a:schemeClr val="tx2"/>
          </a:solidFill>
          <a:latin typeface="Palatino Linotype" pitchFamily="18" charset="0"/>
        </a:defRPr>
      </a:lvl9pPr>
    </p:titleStyle>
    <p:bodyStyle>
      <a:lvl1pPr marL="152130" indent="-152130" algn="l" rtl="0" eaLnBrk="0" fontAlgn="base" hangingPunct="0">
        <a:spcBef>
          <a:spcPct val="0"/>
        </a:spcBef>
        <a:spcAft>
          <a:spcPct val="30000"/>
        </a:spcAft>
        <a:buClr>
          <a:schemeClr val="accent2"/>
        </a:buClr>
        <a:buChar char="•"/>
        <a:defRPr sz="1667">
          <a:solidFill>
            <a:srgbClr val="353535"/>
          </a:solidFill>
          <a:latin typeface="+mn-lt"/>
          <a:ea typeface="+mn-ea"/>
          <a:cs typeface="+mn-cs"/>
        </a:defRPr>
      </a:lvl1pPr>
      <a:lvl2pPr marL="522532" indent="-220919" algn="l" rtl="0" eaLnBrk="0" fontAlgn="base" hangingPunct="0">
        <a:spcBef>
          <a:spcPct val="0"/>
        </a:spcBef>
        <a:spcAft>
          <a:spcPct val="30000"/>
        </a:spcAft>
        <a:buClr>
          <a:schemeClr val="accent2"/>
        </a:buClr>
        <a:buChar char="–"/>
        <a:defRPr>
          <a:solidFill>
            <a:srgbClr val="353535"/>
          </a:solidFill>
          <a:latin typeface="+mn-lt"/>
        </a:defRPr>
      </a:lvl2pPr>
      <a:lvl3pPr marL="820176" indent="-148161" algn="l" rtl="0" eaLnBrk="0" fontAlgn="base" hangingPunct="0">
        <a:spcBef>
          <a:spcPct val="0"/>
        </a:spcBef>
        <a:spcAft>
          <a:spcPct val="30000"/>
        </a:spcAft>
        <a:buClr>
          <a:schemeClr val="accent2"/>
        </a:buClr>
        <a:buChar char="•"/>
        <a:defRPr sz="1333">
          <a:solidFill>
            <a:srgbClr val="353535"/>
          </a:solidFill>
          <a:latin typeface="+mn-lt"/>
        </a:defRPr>
      </a:lvl3pPr>
      <a:lvl4pPr marL="1115175" indent="-145515" algn="l" rtl="0" eaLnBrk="0" fontAlgn="base" hangingPunct="0">
        <a:spcBef>
          <a:spcPct val="0"/>
        </a:spcBef>
        <a:spcAft>
          <a:spcPct val="30000"/>
        </a:spcAft>
        <a:buClr>
          <a:schemeClr val="accent2"/>
        </a:buClr>
        <a:buChar char="–"/>
        <a:defRPr sz="1167">
          <a:solidFill>
            <a:srgbClr val="353535"/>
          </a:solidFill>
          <a:latin typeface="+mn-lt"/>
        </a:defRPr>
      </a:lvl4pPr>
      <a:lvl5pPr marL="1422079" indent="-157421" algn="l" rtl="0" eaLnBrk="0" fontAlgn="base" hangingPunct="0">
        <a:spcBef>
          <a:spcPct val="0"/>
        </a:spcBef>
        <a:spcAft>
          <a:spcPct val="30000"/>
        </a:spcAft>
        <a:buClr>
          <a:schemeClr val="accent2"/>
        </a:buClr>
        <a:buChar char="»"/>
        <a:defRPr sz="1167">
          <a:solidFill>
            <a:srgbClr val="353535"/>
          </a:solidFill>
          <a:latin typeface="+mn-lt"/>
        </a:defRPr>
      </a:lvl5pPr>
      <a:lvl6pPr marL="1803064" indent="-157421" algn="l" rtl="0" fontAlgn="base">
        <a:spcBef>
          <a:spcPct val="0"/>
        </a:spcBef>
        <a:spcAft>
          <a:spcPct val="30000"/>
        </a:spcAft>
        <a:buChar char="»"/>
        <a:defRPr sz="1167">
          <a:solidFill>
            <a:schemeClr val="tx1"/>
          </a:solidFill>
          <a:latin typeface="+mn-lt"/>
        </a:defRPr>
      </a:lvl6pPr>
      <a:lvl7pPr marL="2184048" indent="-157421" algn="l" rtl="0" fontAlgn="base">
        <a:spcBef>
          <a:spcPct val="0"/>
        </a:spcBef>
        <a:spcAft>
          <a:spcPct val="30000"/>
        </a:spcAft>
        <a:buChar char="»"/>
        <a:defRPr sz="1167">
          <a:solidFill>
            <a:schemeClr val="tx1"/>
          </a:solidFill>
          <a:latin typeface="+mn-lt"/>
        </a:defRPr>
      </a:lvl7pPr>
      <a:lvl8pPr marL="2565033" indent="-157421" algn="l" rtl="0" fontAlgn="base">
        <a:spcBef>
          <a:spcPct val="0"/>
        </a:spcBef>
        <a:spcAft>
          <a:spcPct val="30000"/>
        </a:spcAft>
        <a:buChar char="»"/>
        <a:defRPr sz="1167">
          <a:solidFill>
            <a:schemeClr val="tx1"/>
          </a:solidFill>
          <a:latin typeface="+mn-lt"/>
        </a:defRPr>
      </a:lvl8pPr>
      <a:lvl9pPr marL="2946018" indent="-157421" algn="l" rtl="0" fontAlgn="base">
        <a:spcBef>
          <a:spcPct val="0"/>
        </a:spcBef>
        <a:spcAft>
          <a:spcPct val="30000"/>
        </a:spcAft>
        <a:buChar char="»"/>
        <a:defRPr sz="1167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69640" y="2353444"/>
            <a:ext cx="6660885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9640" y="2929507"/>
            <a:ext cx="6660885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000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16" name="Tekstiruutu 15"/>
          <p:cNvSpPr txBox="1"/>
          <p:nvPr userDrawn="1"/>
        </p:nvSpPr>
        <p:spPr>
          <a:xfrm>
            <a:off x="269607" y="5188178"/>
            <a:ext cx="2940327" cy="233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917" b="1" dirty="0">
                <a:solidFill>
                  <a:schemeClr val="bg2">
                    <a:lumMod val="25000"/>
                  </a:schemeClr>
                </a:solidFill>
                <a:latin typeface="Arial"/>
                <a:cs typeface="Arial"/>
              </a:rPr>
              <a:t>UEF</a:t>
            </a:r>
            <a:r>
              <a:rPr lang="fi-FI" sz="917" dirty="0">
                <a:solidFill>
                  <a:schemeClr val="bg2">
                    <a:lumMod val="25000"/>
                  </a:schemeClr>
                </a:solidFill>
                <a:latin typeface="Arial"/>
                <a:cs typeface="Arial"/>
              </a:rPr>
              <a:t> // </a:t>
            </a:r>
            <a:r>
              <a:rPr lang="fi-FI" sz="917" dirty="0" err="1">
                <a:solidFill>
                  <a:schemeClr val="bg2">
                    <a:lumMod val="25000"/>
                  </a:schemeClr>
                </a:solidFill>
                <a:latin typeface="Arial"/>
                <a:cs typeface="Arial"/>
              </a:rPr>
              <a:t>University</a:t>
            </a:r>
            <a:r>
              <a:rPr lang="fi-FI" sz="917" dirty="0">
                <a:solidFill>
                  <a:schemeClr val="bg2">
                    <a:lumMod val="25000"/>
                  </a:schemeClr>
                </a:solidFill>
                <a:latin typeface="Arial"/>
                <a:cs typeface="Arial"/>
              </a:rPr>
              <a:t> of Eastern Finland</a:t>
            </a:r>
          </a:p>
        </p:txBody>
      </p:sp>
      <p:sp>
        <p:nvSpPr>
          <p:cNvPr id="13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240198" y="5226954"/>
            <a:ext cx="728927" cy="209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917">
                <a:solidFill>
                  <a:srgbClr val="353535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53FCBABD-41D0-47C6-BEE8-5256A0303ED7}" type="datetime1">
              <a:rPr lang="fi-FI" smtClean="0"/>
              <a:pPr>
                <a:defRPr/>
              </a:pPr>
              <a:t>21.7.2020</a:t>
            </a:fld>
            <a:endParaRPr lang="fi-FI" dirty="0"/>
          </a:p>
        </p:txBody>
      </p:sp>
      <p:sp>
        <p:nvSpPr>
          <p:cNvPr id="14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543971" y="5226954"/>
            <a:ext cx="3696229" cy="209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917">
                <a:solidFill>
                  <a:schemeClr val="bg2">
                    <a:lumMod val="25000"/>
                  </a:schemeClr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fi-FI" dirty="0"/>
              <a:t>Esityksen nimi / Tekijä</a:t>
            </a:r>
          </a:p>
        </p:txBody>
      </p:sp>
      <p:sp>
        <p:nvSpPr>
          <p:cNvPr id="17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59865" y="5214601"/>
            <a:ext cx="300302" cy="209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18000" rIns="0" bIns="0" numCol="1" anchor="t" anchorCtr="0" compatLnSpc="1">
            <a:prstTxWarp prst="textNoShape">
              <a:avLst/>
            </a:prstTxWarp>
          </a:bodyPr>
          <a:lstStyle>
            <a:lvl1pPr algn="r">
              <a:defRPr sz="917" b="1">
                <a:solidFill>
                  <a:srgbClr val="353535"/>
                </a:solidFill>
                <a:latin typeface="Myriad pro"/>
                <a:cs typeface="Myriad pro"/>
              </a:defRPr>
            </a:lvl1pPr>
          </a:lstStyle>
          <a:p>
            <a:pPr>
              <a:defRPr/>
            </a:pPr>
            <a:fld id="{9AC9C5E4-DD34-409E-9E11-89682544FB1A}" type="slidenum">
              <a:rPr lang="fi-FI" smtClean="0"/>
              <a:pPr>
                <a:defRPr/>
              </a:pPr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158209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7" r:id="rId2"/>
    <p:sldLayoutId id="2147483771" r:id="rId3"/>
  </p:sldLayoutIdLst>
  <p:hf hdr="0"/>
  <p:txStyles>
    <p:titleStyle>
      <a:lvl1pPr algn="l" rtl="0" eaLnBrk="0" fontAlgn="base" hangingPunct="0">
        <a:lnSpc>
          <a:spcPts val="2833"/>
        </a:lnSpc>
        <a:spcBef>
          <a:spcPct val="0"/>
        </a:spcBef>
        <a:spcAft>
          <a:spcPct val="0"/>
        </a:spcAft>
        <a:defRPr sz="2333" b="1">
          <a:solidFill>
            <a:srgbClr val="353535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ts val="2833"/>
        </a:lnSpc>
        <a:spcBef>
          <a:spcPct val="0"/>
        </a:spcBef>
        <a:spcAft>
          <a:spcPct val="0"/>
        </a:spcAft>
        <a:defRPr sz="2333" b="1">
          <a:solidFill>
            <a:schemeClr val="tx2"/>
          </a:solidFill>
          <a:latin typeface="Palatino Linotype" pitchFamily="18" charset="0"/>
        </a:defRPr>
      </a:lvl2pPr>
      <a:lvl3pPr algn="l" rtl="0" eaLnBrk="0" fontAlgn="base" hangingPunct="0">
        <a:lnSpc>
          <a:spcPts val="2833"/>
        </a:lnSpc>
        <a:spcBef>
          <a:spcPct val="0"/>
        </a:spcBef>
        <a:spcAft>
          <a:spcPct val="0"/>
        </a:spcAft>
        <a:defRPr sz="2333" b="1">
          <a:solidFill>
            <a:schemeClr val="tx2"/>
          </a:solidFill>
          <a:latin typeface="Palatino Linotype" pitchFamily="18" charset="0"/>
        </a:defRPr>
      </a:lvl3pPr>
      <a:lvl4pPr algn="l" rtl="0" eaLnBrk="0" fontAlgn="base" hangingPunct="0">
        <a:lnSpc>
          <a:spcPts val="2833"/>
        </a:lnSpc>
        <a:spcBef>
          <a:spcPct val="0"/>
        </a:spcBef>
        <a:spcAft>
          <a:spcPct val="0"/>
        </a:spcAft>
        <a:defRPr sz="2333" b="1">
          <a:solidFill>
            <a:schemeClr val="tx2"/>
          </a:solidFill>
          <a:latin typeface="Palatino Linotype" pitchFamily="18" charset="0"/>
        </a:defRPr>
      </a:lvl4pPr>
      <a:lvl5pPr algn="l" rtl="0" eaLnBrk="0" fontAlgn="base" hangingPunct="0">
        <a:lnSpc>
          <a:spcPts val="2833"/>
        </a:lnSpc>
        <a:spcBef>
          <a:spcPct val="0"/>
        </a:spcBef>
        <a:spcAft>
          <a:spcPct val="0"/>
        </a:spcAft>
        <a:defRPr sz="2333" b="1">
          <a:solidFill>
            <a:schemeClr val="tx2"/>
          </a:solidFill>
          <a:latin typeface="Palatino Linotype" pitchFamily="18" charset="0"/>
        </a:defRPr>
      </a:lvl5pPr>
      <a:lvl6pPr marL="380985" algn="l" rtl="0" fontAlgn="base">
        <a:lnSpc>
          <a:spcPts val="2833"/>
        </a:lnSpc>
        <a:spcBef>
          <a:spcPct val="0"/>
        </a:spcBef>
        <a:spcAft>
          <a:spcPct val="0"/>
        </a:spcAft>
        <a:defRPr sz="2333" b="1">
          <a:solidFill>
            <a:schemeClr val="tx2"/>
          </a:solidFill>
          <a:latin typeface="Palatino Linotype" pitchFamily="18" charset="0"/>
        </a:defRPr>
      </a:lvl6pPr>
      <a:lvl7pPr marL="761970" algn="l" rtl="0" fontAlgn="base">
        <a:lnSpc>
          <a:spcPts val="2833"/>
        </a:lnSpc>
        <a:spcBef>
          <a:spcPct val="0"/>
        </a:spcBef>
        <a:spcAft>
          <a:spcPct val="0"/>
        </a:spcAft>
        <a:defRPr sz="2333" b="1">
          <a:solidFill>
            <a:schemeClr val="tx2"/>
          </a:solidFill>
          <a:latin typeface="Palatino Linotype" pitchFamily="18" charset="0"/>
        </a:defRPr>
      </a:lvl7pPr>
      <a:lvl8pPr marL="1142954" algn="l" rtl="0" fontAlgn="base">
        <a:lnSpc>
          <a:spcPts val="2833"/>
        </a:lnSpc>
        <a:spcBef>
          <a:spcPct val="0"/>
        </a:spcBef>
        <a:spcAft>
          <a:spcPct val="0"/>
        </a:spcAft>
        <a:defRPr sz="2333" b="1">
          <a:solidFill>
            <a:schemeClr val="tx2"/>
          </a:solidFill>
          <a:latin typeface="Palatino Linotype" pitchFamily="18" charset="0"/>
        </a:defRPr>
      </a:lvl8pPr>
      <a:lvl9pPr marL="1523939" algn="l" rtl="0" fontAlgn="base">
        <a:lnSpc>
          <a:spcPts val="2833"/>
        </a:lnSpc>
        <a:spcBef>
          <a:spcPct val="0"/>
        </a:spcBef>
        <a:spcAft>
          <a:spcPct val="0"/>
        </a:spcAft>
        <a:defRPr sz="2333" b="1">
          <a:solidFill>
            <a:schemeClr val="tx2"/>
          </a:solidFill>
          <a:latin typeface="Palatino Linotype" pitchFamily="18" charset="0"/>
        </a:defRPr>
      </a:lvl9pPr>
    </p:titleStyle>
    <p:bodyStyle>
      <a:lvl1pPr marL="0" indent="0" algn="l" rtl="0" eaLnBrk="0" fontAlgn="base" hangingPunct="0">
        <a:spcBef>
          <a:spcPct val="0"/>
        </a:spcBef>
        <a:spcAft>
          <a:spcPct val="30000"/>
        </a:spcAft>
        <a:buClr>
          <a:schemeClr val="accent2"/>
        </a:buClr>
        <a:buNone/>
        <a:defRPr sz="1667" i="1">
          <a:solidFill>
            <a:srgbClr val="353535"/>
          </a:solidFill>
          <a:latin typeface="+mn-lt"/>
          <a:ea typeface="+mn-ea"/>
          <a:cs typeface="+mn-cs"/>
        </a:defRPr>
      </a:lvl1pPr>
      <a:lvl2pPr marL="301613" indent="0" algn="l" rtl="0" eaLnBrk="0" fontAlgn="base" hangingPunct="0">
        <a:spcBef>
          <a:spcPct val="0"/>
        </a:spcBef>
        <a:spcAft>
          <a:spcPct val="30000"/>
        </a:spcAft>
        <a:buClr>
          <a:schemeClr val="accent2"/>
        </a:buClr>
        <a:buNone/>
        <a:defRPr>
          <a:solidFill>
            <a:srgbClr val="353535"/>
          </a:solidFill>
          <a:latin typeface="+mn-lt"/>
        </a:defRPr>
      </a:lvl2pPr>
      <a:lvl3pPr marL="672015" indent="0" algn="l" rtl="0" eaLnBrk="0" fontAlgn="base" hangingPunct="0">
        <a:spcBef>
          <a:spcPct val="0"/>
        </a:spcBef>
        <a:spcAft>
          <a:spcPct val="30000"/>
        </a:spcAft>
        <a:buClr>
          <a:schemeClr val="accent2"/>
        </a:buClr>
        <a:buNone/>
        <a:defRPr sz="1333">
          <a:solidFill>
            <a:srgbClr val="353535"/>
          </a:solidFill>
          <a:latin typeface="+mn-lt"/>
        </a:defRPr>
      </a:lvl3pPr>
      <a:lvl4pPr marL="969660" indent="0" algn="l" rtl="0" eaLnBrk="0" fontAlgn="base" hangingPunct="0">
        <a:spcBef>
          <a:spcPct val="0"/>
        </a:spcBef>
        <a:spcAft>
          <a:spcPct val="30000"/>
        </a:spcAft>
        <a:buClr>
          <a:schemeClr val="accent2"/>
        </a:buClr>
        <a:buNone/>
        <a:defRPr sz="1167">
          <a:solidFill>
            <a:srgbClr val="353535"/>
          </a:solidFill>
          <a:latin typeface="+mn-lt"/>
        </a:defRPr>
      </a:lvl4pPr>
      <a:lvl5pPr marL="1264658" indent="0" algn="l" rtl="0" eaLnBrk="0" fontAlgn="base" hangingPunct="0">
        <a:spcBef>
          <a:spcPct val="0"/>
        </a:spcBef>
        <a:spcAft>
          <a:spcPct val="30000"/>
        </a:spcAft>
        <a:buClr>
          <a:schemeClr val="accent2"/>
        </a:buClr>
        <a:buNone/>
        <a:defRPr sz="1167">
          <a:solidFill>
            <a:srgbClr val="353535"/>
          </a:solidFill>
          <a:latin typeface="+mn-lt"/>
        </a:defRPr>
      </a:lvl5pPr>
      <a:lvl6pPr marL="1803064" indent="-157421" algn="l" rtl="0" fontAlgn="base">
        <a:spcBef>
          <a:spcPct val="0"/>
        </a:spcBef>
        <a:spcAft>
          <a:spcPct val="30000"/>
        </a:spcAft>
        <a:buChar char="»"/>
        <a:defRPr sz="1167">
          <a:solidFill>
            <a:schemeClr val="tx1"/>
          </a:solidFill>
          <a:latin typeface="+mn-lt"/>
        </a:defRPr>
      </a:lvl6pPr>
      <a:lvl7pPr marL="2184048" indent="-157421" algn="l" rtl="0" fontAlgn="base">
        <a:spcBef>
          <a:spcPct val="0"/>
        </a:spcBef>
        <a:spcAft>
          <a:spcPct val="30000"/>
        </a:spcAft>
        <a:buChar char="»"/>
        <a:defRPr sz="1167">
          <a:solidFill>
            <a:schemeClr val="tx1"/>
          </a:solidFill>
          <a:latin typeface="+mn-lt"/>
        </a:defRPr>
      </a:lvl7pPr>
      <a:lvl8pPr marL="2565033" indent="-157421" algn="l" rtl="0" fontAlgn="base">
        <a:spcBef>
          <a:spcPct val="0"/>
        </a:spcBef>
        <a:spcAft>
          <a:spcPct val="30000"/>
        </a:spcAft>
        <a:buChar char="»"/>
        <a:defRPr sz="1167">
          <a:solidFill>
            <a:schemeClr val="tx1"/>
          </a:solidFill>
          <a:latin typeface="+mn-lt"/>
        </a:defRPr>
      </a:lvl8pPr>
      <a:lvl9pPr marL="2946018" indent="-157421" algn="l" rtl="0" fontAlgn="base">
        <a:spcBef>
          <a:spcPct val="0"/>
        </a:spcBef>
        <a:spcAft>
          <a:spcPct val="30000"/>
        </a:spcAft>
        <a:buChar char="»"/>
        <a:defRPr sz="1167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orakulmio 9"/>
          <p:cNvSpPr/>
          <p:nvPr userDrawn="1"/>
        </p:nvSpPr>
        <p:spPr>
          <a:xfrm>
            <a:off x="329614" y="5616624"/>
            <a:ext cx="6960773" cy="121196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167"/>
          </a:p>
        </p:txBody>
      </p:sp>
    </p:spTree>
    <p:extLst>
      <p:ext uri="{BB962C8B-B14F-4D97-AF65-F5344CB8AC3E}">
        <p14:creationId xmlns:p14="http://schemas.microsoft.com/office/powerpoint/2010/main" val="656519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</p:sldLayoutIdLst>
  <p:hf hdr="0"/>
  <p:txStyles>
    <p:titleStyle>
      <a:lvl1pPr algn="l" rtl="0" eaLnBrk="0" fontAlgn="base" hangingPunct="0">
        <a:lnSpc>
          <a:spcPts val="2833"/>
        </a:lnSpc>
        <a:spcBef>
          <a:spcPct val="0"/>
        </a:spcBef>
        <a:spcAft>
          <a:spcPct val="0"/>
        </a:spcAft>
        <a:defRPr sz="2333" b="1">
          <a:solidFill>
            <a:srgbClr val="353535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ts val="2833"/>
        </a:lnSpc>
        <a:spcBef>
          <a:spcPct val="0"/>
        </a:spcBef>
        <a:spcAft>
          <a:spcPct val="0"/>
        </a:spcAft>
        <a:defRPr sz="2333" b="1">
          <a:solidFill>
            <a:schemeClr val="tx2"/>
          </a:solidFill>
          <a:latin typeface="Palatino Linotype" pitchFamily="18" charset="0"/>
        </a:defRPr>
      </a:lvl2pPr>
      <a:lvl3pPr algn="l" rtl="0" eaLnBrk="0" fontAlgn="base" hangingPunct="0">
        <a:lnSpc>
          <a:spcPts val="2833"/>
        </a:lnSpc>
        <a:spcBef>
          <a:spcPct val="0"/>
        </a:spcBef>
        <a:spcAft>
          <a:spcPct val="0"/>
        </a:spcAft>
        <a:defRPr sz="2333" b="1">
          <a:solidFill>
            <a:schemeClr val="tx2"/>
          </a:solidFill>
          <a:latin typeface="Palatino Linotype" pitchFamily="18" charset="0"/>
        </a:defRPr>
      </a:lvl3pPr>
      <a:lvl4pPr algn="l" rtl="0" eaLnBrk="0" fontAlgn="base" hangingPunct="0">
        <a:lnSpc>
          <a:spcPts val="2833"/>
        </a:lnSpc>
        <a:spcBef>
          <a:spcPct val="0"/>
        </a:spcBef>
        <a:spcAft>
          <a:spcPct val="0"/>
        </a:spcAft>
        <a:defRPr sz="2333" b="1">
          <a:solidFill>
            <a:schemeClr val="tx2"/>
          </a:solidFill>
          <a:latin typeface="Palatino Linotype" pitchFamily="18" charset="0"/>
        </a:defRPr>
      </a:lvl4pPr>
      <a:lvl5pPr algn="l" rtl="0" eaLnBrk="0" fontAlgn="base" hangingPunct="0">
        <a:lnSpc>
          <a:spcPts val="2833"/>
        </a:lnSpc>
        <a:spcBef>
          <a:spcPct val="0"/>
        </a:spcBef>
        <a:spcAft>
          <a:spcPct val="0"/>
        </a:spcAft>
        <a:defRPr sz="2333" b="1">
          <a:solidFill>
            <a:schemeClr val="tx2"/>
          </a:solidFill>
          <a:latin typeface="Palatino Linotype" pitchFamily="18" charset="0"/>
        </a:defRPr>
      </a:lvl5pPr>
      <a:lvl6pPr marL="380985" algn="l" rtl="0" fontAlgn="base">
        <a:lnSpc>
          <a:spcPts val="2833"/>
        </a:lnSpc>
        <a:spcBef>
          <a:spcPct val="0"/>
        </a:spcBef>
        <a:spcAft>
          <a:spcPct val="0"/>
        </a:spcAft>
        <a:defRPr sz="2333" b="1">
          <a:solidFill>
            <a:schemeClr val="tx2"/>
          </a:solidFill>
          <a:latin typeface="Palatino Linotype" pitchFamily="18" charset="0"/>
        </a:defRPr>
      </a:lvl6pPr>
      <a:lvl7pPr marL="761970" algn="l" rtl="0" fontAlgn="base">
        <a:lnSpc>
          <a:spcPts val="2833"/>
        </a:lnSpc>
        <a:spcBef>
          <a:spcPct val="0"/>
        </a:spcBef>
        <a:spcAft>
          <a:spcPct val="0"/>
        </a:spcAft>
        <a:defRPr sz="2333" b="1">
          <a:solidFill>
            <a:schemeClr val="tx2"/>
          </a:solidFill>
          <a:latin typeface="Palatino Linotype" pitchFamily="18" charset="0"/>
        </a:defRPr>
      </a:lvl7pPr>
      <a:lvl8pPr marL="1142954" algn="l" rtl="0" fontAlgn="base">
        <a:lnSpc>
          <a:spcPts val="2833"/>
        </a:lnSpc>
        <a:spcBef>
          <a:spcPct val="0"/>
        </a:spcBef>
        <a:spcAft>
          <a:spcPct val="0"/>
        </a:spcAft>
        <a:defRPr sz="2333" b="1">
          <a:solidFill>
            <a:schemeClr val="tx2"/>
          </a:solidFill>
          <a:latin typeface="Palatino Linotype" pitchFamily="18" charset="0"/>
        </a:defRPr>
      </a:lvl8pPr>
      <a:lvl9pPr marL="1523939" algn="l" rtl="0" fontAlgn="base">
        <a:lnSpc>
          <a:spcPts val="2833"/>
        </a:lnSpc>
        <a:spcBef>
          <a:spcPct val="0"/>
        </a:spcBef>
        <a:spcAft>
          <a:spcPct val="0"/>
        </a:spcAft>
        <a:defRPr sz="2333" b="1">
          <a:solidFill>
            <a:schemeClr val="tx2"/>
          </a:solidFill>
          <a:latin typeface="Palatino Linotype" pitchFamily="18" charset="0"/>
        </a:defRPr>
      </a:lvl9pPr>
    </p:titleStyle>
    <p:bodyStyle>
      <a:lvl1pPr marL="152130" indent="-152130" algn="l" rtl="0" eaLnBrk="0" fontAlgn="base" hangingPunct="0">
        <a:spcBef>
          <a:spcPct val="0"/>
        </a:spcBef>
        <a:spcAft>
          <a:spcPct val="30000"/>
        </a:spcAft>
        <a:buClr>
          <a:schemeClr val="accent2"/>
        </a:buClr>
        <a:buChar char="•"/>
        <a:defRPr sz="1667">
          <a:solidFill>
            <a:srgbClr val="353535"/>
          </a:solidFill>
          <a:latin typeface="+mn-lt"/>
          <a:ea typeface="+mn-ea"/>
          <a:cs typeface="+mn-cs"/>
        </a:defRPr>
      </a:lvl1pPr>
      <a:lvl2pPr marL="522532" indent="-220919" algn="l" rtl="0" eaLnBrk="0" fontAlgn="base" hangingPunct="0">
        <a:spcBef>
          <a:spcPct val="0"/>
        </a:spcBef>
        <a:spcAft>
          <a:spcPct val="30000"/>
        </a:spcAft>
        <a:buClr>
          <a:schemeClr val="accent2"/>
        </a:buClr>
        <a:buChar char="–"/>
        <a:defRPr>
          <a:solidFill>
            <a:srgbClr val="353535"/>
          </a:solidFill>
          <a:latin typeface="+mn-lt"/>
        </a:defRPr>
      </a:lvl2pPr>
      <a:lvl3pPr marL="820176" indent="-148161" algn="l" rtl="0" eaLnBrk="0" fontAlgn="base" hangingPunct="0">
        <a:spcBef>
          <a:spcPct val="0"/>
        </a:spcBef>
        <a:spcAft>
          <a:spcPct val="30000"/>
        </a:spcAft>
        <a:buClr>
          <a:schemeClr val="accent2"/>
        </a:buClr>
        <a:buChar char="•"/>
        <a:defRPr sz="1333">
          <a:solidFill>
            <a:srgbClr val="353535"/>
          </a:solidFill>
          <a:latin typeface="+mn-lt"/>
        </a:defRPr>
      </a:lvl3pPr>
      <a:lvl4pPr marL="1115175" indent="-145515" algn="l" rtl="0" eaLnBrk="0" fontAlgn="base" hangingPunct="0">
        <a:spcBef>
          <a:spcPct val="0"/>
        </a:spcBef>
        <a:spcAft>
          <a:spcPct val="30000"/>
        </a:spcAft>
        <a:buClr>
          <a:schemeClr val="accent2"/>
        </a:buClr>
        <a:buChar char="–"/>
        <a:defRPr sz="1167">
          <a:solidFill>
            <a:srgbClr val="353535"/>
          </a:solidFill>
          <a:latin typeface="+mn-lt"/>
        </a:defRPr>
      </a:lvl4pPr>
      <a:lvl5pPr marL="1422079" indent="-157421" algn="l" rtl="0" eaLnBrk="0" fontAlgn="base" hangingPunct="0">
        <a:spcBef>
          <a:spcPct val="0"/>
        </a:spcBef>
        <a:spcAft>
          <a:spcPct val="30000"/>
        </a:spcAft>
        <a:buClr>
          <a:schemeClr val="accent2"/>
        </a:buClr>
        <a:buChar char="»"/>
        <a:defRPr sz="1167">
          <a:solidFill>
            <a:srgbClr val="353535"/>
          </a:solidFill>
          <a:latin typeface="+mn-lt"/>
        </a:defRPr>
      </a:lvl5pPr>
      <a:lvl6pPr marL="1803064" indent="-157421" algn="l" rtl="0" fontAlgn="base">
        <a:spcBef>
          <a:spcPct val="0"/>
        </a:spcBef>
        <a:spcAft>
          <a:spcPct val="30000"/>
        </a:spcAft>
        <a:buChar char="»"/>
        <a:defRPr sz="1167">
          <a:solidFill>
            <a:schemeClr val="tx1"/>
          </a:solidFill>
          <a:latin typeface="+mn-lt"/>
        </a:defRPr>
      </a:lvl6pPr>
      <a:lvl7pPr marL="2184048" indent="-157421" algn="l" rtl="0" fontAlgn="base">
        <a:spcBef>
          <a:spcPct val="0"/>
        </a:spcBef>
        <a:spcAft>
          <a:spcPct val="30000"/>
        </a:spcAft>
        <a:buChar char="»"/>
        <a:defRPr sz="1167">
          <a:solidFill>
            <a:schemeClr val="tx1"/>
          </a:solidFill>
          <a:latin typeface="+mn-lt"/>
        </a:defRPr>
      </a:lvl7pPr>
      <a:lvl8pPr marL="2565033" indent="-157421" algn="l" rtl="0" fontAlgn="base">
        <a:spcBef>
          <a:spcPct val="0"/>
        </a:spcBef>
        <a:spcAft>
          <a:spcPct val="30000"/>
        </a:spcAft>
        <a:buChar char="»"/>
        <a:defRPr sz="1167">
          <a:solidFill>
            <a:schemeClr val="tx1"/>
          </a:solidFill>
          <a:latin typeface="+mn-lt"/>
        </a:defRPr>
      </a:lvl8pPr>
      <a:lvl9pPr marL="2946018" indent="-157421" algn="l" rtl="0" fontAlgn="base">
        <a:spcBef>
          <a:spcPct val="0"/>
        </a:spcBef>
        <a:spcAft>
          <a:spcPct val="30000"/>
        </a:spcAft>
        <a:buChar char="»"/>
        <a:defRPr sz="1167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2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7568" r="24285"/>
          <a:stretch/>
        </p:blipFill>
        <p:spPr>
          <a:xfrm>
            <a:off x="-32568" y="-15390"/>
            <a:ext cx="2464284" cy="112459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1716" y="0"/>
            <a:ext cx="2431782" cy="1110662"/>
          </a:xfrm>
          <a:prstGeom prst="rect">
            <a:avLst/>
          </a:prstGeom>
        </p:spPr>
      </p:pic>
      <p:pic>
        <p:nvPicPr>
          <p:cNvPr id="8" name="Kuva 1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5944" y="4297660"/>
            <a:ext cx="3982212" cy="1134687"/>
          </a:xfrm>
          <a:prstGeom prst="rect">
            <a:avLst/>
          </a:prstGeom>
        </p:spPr>
      </p:pic>
      <p:sp>
        <p:nvSpPr>
          <p:cNvPr id="6" name="Tekstin paikkamerkki 4"/>
          <p:cNvSpPr txBox="1">
            <a:spLocks/>
          </p:cNvSpPr>
          <p:nvPr/>
        </p:nvSpPr>
        <p:spPr bwMode="auto">
          <a:xfrm>
            <a:off x="269607" y="4477680"/>
            <a:ext cx="6960773" cy="240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6200" tIns="38100" rIns="75000" bIns="38100" numCol="1" anchor="t" anchorCtr="0" compatLnSpc="1">
            <a:prstTxWarp prst="textNoShape">
              <a:avLst/>
            </a:prstTxWarp>
          </a:bodyPr>
          <a:lstStyle>
            <a:lvl1pPr marL="0" indent="0" algn="r" rtl="0" eaLnBrk="0" fontAlgn="base" hangingPunct="0">
              <a:spcBef>
                <a:spcPct val="0"/>
              </a:spcBef>
              <a:spcAft>
                <a:spcPct val="30000"/>
              </a:spcAft>
              <a:buClr>
                <a:schemeClr val="accent2"/>
              </a:buClr>
              <a:buNone/>
              <a:defRPr sz="1200" i="1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627063" indent="-265113" algn="l" rtl="0" eaLnBrk="0" fontAlgn="base" hangingPunct="0">
              <a:spcBef>
                <a:spcPct val="0"/>
              </a:spcBef>
              <a:spcAft>
                <a:spcPct val="30000"/>
              </a:spcAft>
              <a:buClr>
                <a:schemeClr val="accent2"/>
              </a:buClr>
              <a:buChar char="–"/>
              <a:defRPr>
                <a:solidFill>
                  <a:srgbClr val="353535"/>
                </a:solidFill>
                <a:latin typeface="+mn-lt"/>
              </a:defRPr>
            </a:lvl2pPr>
            <a:lvl3pPr marL="984250" indent="-177800" algn="l" rtl="0" eaLnBrk="0" fontAlgn="base" hangingPunct="0">
              <a:spcBef>
                <a:spcPct val="0"/>
              </a:spcBef>
              <a:spcAft>
                <a:spcPct val="30000"/>
              </a:spcAft>
              <a:buClr>
                <a:schemeClr val="accent2"/>
              </a:buClr>
              <a:buChar char="•"/>
              <a:defRPr sz="1600">
                <a:solidFill>
                  <a:srgbClr val="353535"/>
                </a:solidFill>
                <a:latin typeface="+mn-lt"/>
              </a:defRPr>
            </a:lvl3pPr>
            <a:lvl4pPr marL="1338263" indent="-174625" algn="l" rtl="0" eaLnBrk="0" fontAlgn="base" hangingPunct="0">
              <a:spcBef>
                <a:spcPct val="0"/>
              </a:spcBef>
              <a:spcAft>
                <a:spcPct val="30000"/>
              </a:spcAft>
              <a:buClr>
                <a:schemeClr val="accent2"/>
              </a:buClr>
              <a:buChar char="–"/>
              <a:defRPr sz="1400">
                <a:solidFill>
                  <a:srgbClr val="353535"/>
                </a:solidFill>
                <a:latin typeface="+mn-lt"/>
              </a:defRPr>
            </a:lvl4pPr>
            <a:lvl5pPr marL="1706563" indent="-188913" algn="l" rtl="0" eaLnBrk="0" fontAlgn="base" hangingPunct="0">
              <a:spcBef>
                <a:spcPct val="0"/>
              </a:spcBef>
              <a:spcAft>
                <a:spcPct val="30000"/>
              </a:spcAft>
              <a:buClr>
                <a:schemeClr val="accent2"/>
              </a:buClr>
              <a:buChar char="»"/>
              <a:defRPr sz="1400">
                <a:solidFill>
                  <a:srgbClr val="353535"/>
                </a:solidFill>
                <a:latin typeface="+mn-lt"/>
              </a:defRPr>
            </a:lvl5pPr>
            <a:lvl6pPr marL="2163763" indent="-188913" algn="l" rtl="0" fontAlgn="base">
              <a:spcBef>
                <a:spcPct val="0"/>
              </a:spcBef>
              <a:spcAft>
                <a:spcPct val="3000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620963" indent="-188913" algn="l" rtl="0" fontAlgn="base">
              <a:spcBef>
                <a:spcPct val="0"/>
              </a:spcBef>
              <a:spcAft>
                <a:spcPct val="3000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078163" indent="-188913" algn="l" rtl="0" fontAlgn="base">
              <a:spcBef>
                <a:spcPct val="0"/>
              </a:spcBef>
              <a:spcAft>
                <a:spcPct val="3000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535363" indent="-188913" algn="l" rtl="0" fontAlgn="base">
              <a:spcBef>
                <a:spcPct val="0"/>
              </a:spcBef>
              <a:spcAft>
                <a:spcPct val="3000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algn="l"/>
            <a:r>
              <a:rPr lang="fi-FI" sz="1000" kern="0" dirty="0" smtClean="0"/>
              <a:t>Vantaa, 08.11.2019</a:t>
            </a:r>
            <a:endParaRPr lang="fi-FI" sz="1000" kern="0" dirty="0"/>
          </a:p>
        </p:txBody>
      </p:sp>
      <p:sp>
        <p:nvSpPr>
          <p:cNvPr id="5" name="Alaotsikko 3"/>
          <p:cNvSpPr txBox="1">
            <a:spLocks/>
          </p:cNvSpPr>
          <p:nvPr/>
        </p:nvSpPr>
        <p:spPr bwMode="auto">
          <a:xfrm>
            <a:off x="269606" y="4237653"/>
            <a:ext cx="6960773" cy="240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0"/>
              </a:spcBef>
              <a:spcAft>
                <a:spcPct val="30000"/>
              </a:spcAft>
              <a:buClr>
                <a:schemeClr val="accent2"/>
              </a:buClr>
              <a:buFontTx/>
              <a:buNone/>
              <a:defRPr sz="1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7063" indent="-265113" algn="l" rtl="0" eaLnBrk="0" fontAlgn="base" hangingPunct="0">
              <a:spcBef>
                <a:spcPct val="0"/>
              </a:spcBef>
              <a:spcAft>
                <a:spcPct val="30000"/>
              </a:spcAft>
              <a:buClr>
                <a:schemeClr val="accent2"/>
              </a:buClr>
              <a:buChar char="–"/>
              <a:defRPr>
                <a:solidFill>
                  <a:srgbClr val="353535"/>
                </a:solidFill>
                <a:latin typeface="+mn-lt"/>
              </a:defRPr>
            </a:lvl2pPr>
            <a:lvl3pPr marL="984250" indent="-177800" algn="l" rtl="0" eaLnBrk="0" fontAlgn="base" hangingPunct="0">
              <a:spcBef>
                <a:spcPct val="0"/>
              </a:spcBef>
              <a:spcAft>
                <a:spcPct val="30000"/>
              </a:spcAft>
              <a:buClr>
                <a:schemeClr val="accent2"/>
              </a:buClr>
              <a:buChar char="•"/>
              <a:defRPr sz="1600">
                <a:solidFill>
                  <a:srgbClr val="353535"/>
                </a:solidFill>
                <a:latin typeface="+mn-lt"/>
              </a:defRPr>
            </a:lvl3pPr>
            <a:lvl4pPr marL="1338263" indent="-174625" algn="l" rtl="0" eaLnBrk="0" fontAlgn="base" hangingPunct="0">
              <a:spcBef>
                <a:spcPct val="0"/>
              </a:spcBef>
              <a:spcAft>
                <a:spcPct val="30000"/>
              </a:spcAft>
              <a:buClr>
                <a:schemeClr val="accent2"/>
              </a:buClr>
              <a:buChar char="–"/>
              <a:defRPr sz="1400">
                <a:solidFill>
                  <a:srgbClr val="353535"/>
                </a:solidFill>
                <a:latin typeface="+mn-lt"/>
              </a:defRPr>
            </a:lvl4pPr>
            <a:lvl5pPr marL="1706563" indent="-188913" algn="l" rtl="0" eaLnBrk="0" fontAlgn="base" hangingPunct="0">
              <a:spcBef>
                <a:spcPct val="0"/>
              </a:spcBef>
              <a:spcAft>
                <a:spcPct val="30000"/>
              </a:spcAft>
              <a:buClr>
                <a:schemeClr val="accent2"/>
              </a:buClr>
              <a:buChar char="»"/>
              <a:defRPr sz="1400">
                <a:solidFill>
                  <a:srgbClr val="353535"/>
                </a:solidFill>
                <a:latin typeface="+mn-lt"/>
              </a:defRPr>
            </a:lvl5pPr>
            <a:lvl6pPr marL="2163763" indent="-188913" algn="l" rtl="0" fontAlgn="base">
              <a:spcBef>
                <a:spcPct val="0"/>
              </a:spcBef>
              <a:spcAft>
                <a:spcPct val="3000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620963" indent="-188913" algn="l" rtl="0" fontAlgn="base">
              <a:spcBef>
                <a:spcPct val="0"/>
              </a:spcBef>
              <a:spcAft>
                <a:spcPct val="3000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078163" indent="-188913" algn="l" rtl="0" fontAlgn="base">
              <a:spcBef>
                <a:spcPct val="0"/>
              </a:spcBef>
              <a:spcAft>
                <a:spcPct val="3000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535363" indent="-188913" algn="l" rtl="0" fontAlgn="base">
              <a:spcBef>
                <a:spcPct val="0"/>
              </a:spcBef>
              <a:spcAft>
                <a:spcPct val="3000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i-FI" b="1" dirty="0" smtClean="0"/>
              <a:t>Kalatalouden innovaatiopäivät</a:t>
            </a: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580493" y="3445864"/>
            <a:ext cx="6660740" cy="240027"/>
          </a:xfrm>
        </p:spPr>
        <p:txBody>
          <a:bodyPr/>
          <a:lstStyle/>
          <a:p>
            <a:r>
              <a:rPr lang="fi-FI" dirty="0"/>
              <a:t>Anssi Vainikka, Prof. </a:t>
            </a:r>
            <a:br>
              <a:rPr lang="fi-FI" dirty="0"/>
            </a:br>
            <a:r>
              <a:rPr lang="fi-FI" dirty="0"/>
              <a:t>Ympäristö- ja biotieteiden laitos</a:t>
            </a:r>
            <a:br>
              <a:rPr lang="fi-FI" dirty="0"/>
            </a:br>
            <a:r>
              <a:rPr lang="fi-FI" dirty="0"/>
              <a:t>Itä-Suomen yliopisto</a:t>
            </a:r>
          </a:p>
        </p:txBody>
      </p:sp>
      <p:sp>
        <p:nvSpPr>
          <p:cNvPr id="7" name="Otsikko 6"/>
          <p:cNvSpPr>
            <a:spLocks noGrp="1"/>
          </p:cNvSpPr>
          <p:nvPr>
            <p:ph type="ctrTitle"/>
          </p:nvPr>
        </p:nvSpPr>
        <p:spPr>
          <a:xfrm>
            <a:off x="497632" y="1945997"/>
            <a:ext cx="6912769" cy="948105"/>
          </a:xfrm>
        </p:spPr>
        <p:txBody>
          <a:bodyPr/>
          <a:lstStyle/>
          <a:p>
            <a:r>
              <a:rPr lang="fi-FI" dirty="0"/>
              <a:t>Taimenkantojen erilaistuminen ja kalastuksen sukupolvien yli välittyvät vaikutukset</a:t>
            </a:r>
          </a:p>
        </p:txBody>
      </p:sp>
    </p:spTree>
    <p:extLst>
      <p:ext uri="{BB962C8B-B14F-4D97-AF65-F5344CB8AC3E}">
        <p14:creationId xmlns:p14="http://schemas.microsoft.com/office/powerpoint/2010/main" val="2075885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A08FCEB-0D14-448D-BA4B-B8F5B0DBD2BD}" type="datetime1">
              <a:rPr lang="fi-FI" smtClean="0"/>
              <a:pPr>
                <a:defRPr/>
              </a:pPr>
              <a:t>21.7.2020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 dirty="0" smtClean="0"/>
              <a:t>Anssi Vainikka</a:t>
            </a:r>
            <a:endParaRPr lang="fi-F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AE68D6-3022-4724-B45D-44A0B3B7D63E}" type="slidenum">
              <a:rPr lang="fi-FI" smtClean="0"/>
              <a:pPr>
                <a:defRPr/>
              </a:pPr>
              <a:t>10</a:t>
            </a:fld>
            <a:endParaRPr lang="fi-FI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9760" y="28413"/>
            <a:ext cx="1825590" cy="956879"/>
          </a:xfrm>
          <a:prstGeom prst="rect">
            <a:avLst/>
          </a:prstGeom>
        </p:spPr>
      </p:pic>
      <p:pic>
        <p:nvPicPr>
          <p:cNvPr id="9" name="Content Placeholder 8"/>
          <p:cNvPicPr>
            <a:picLocks noGrp="1" noChangeAspect="1"/>
          </p:cNvPicPr>
          <p:nvPr>
            <p:ph idx="13"/>
          </p:nvPr>
        </p:nvPicPr>
        <p:blipFill>
          <a:blip r:embed="rId3"/>
          <a:stretch>
            <a:fillRect/>
          </a:stretch>
        </p:blipFill>
        <p:spPr>
          <a:xfrm>
            <a:off x="9521" y="1129308"/>
            <a:ext cx="4469994" cy="272935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9880" y="3858662"/>
            <a:ext cx="1585500" cy="1703360"/>
          </a:xfrm>
          <a:prstGeom prst="rect">
            <a:avLst/>
          </a:prstGeom>
        </p:spPr>
      </p:pic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6663" y="2697233"/>
            <a:ext cx="2389603" cy="238960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41151" y="4070949"/>
            <a:ext cx="186942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smtClean="0"/>
              <a:t>Laitoskannalla oudot</a:t>
            </a:r>
            <a:br>
              <a:rPr lang="fi-FI" dirty="0" smtClean="0"/>
            </a:br>
            <a:r>
              <a:rPr lang="fi-FI" dirty="0" smtClean="0"/>
              <a:t>vaikutukset, villillä </a:t>
            </a:r>
            <a:br>
              <a:rPr lang="fi-FI" dirty="0" smtClean="0"/>
            </a:br>
            <a:r>
              <a:rPr lang="fi-FI" dirty="0" smtClean="0"/>
              <a:t>kannalla ennustetut</a:t>
            </a:r>
            <a:endParaRPr lang="fi-FI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60471" y="1498691"/>
            <a:ext cx="2841985" cy="9952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Kalastuksen geneettiset vaikutukset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636517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A08FCEB-0D14-448D-BA4B-B8F5B0DBD2BD}" type="datetime1">
              <a:rPr lang="fi-FI" smtClean="0"/>
              <a:pPr>
                <a:defRPr/>
              </a:pPr>
              <a:t>21.7.2020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 dirty="0" smtClean="0"/>
              <a:t>Anssi Vainikka</a:t>
            </a:r>
            <a:endParaRPr lang="fi-F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AE68D6-3022-4724-B45D-44A0B3B7D63E}" type="slidenum">
              <a:rPr lang="fi-FI" smtClean="0"/>
              <a:pPr>
                <a:defRPr/>
              </a:pPr>
              <a:t>11</a:t>
            </a:fld>
            <a:endParaRPr lang="fi-FI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592" y="2713484"/>
            <a:ext cx="3024336" cy="28727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1968" y="2456152"/>
            <a:ext cx="2498853" cy="265226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85" y="0"/>
            <a:ext cx="3225848" cy="271348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1924" y="121196"/>
            <a:ext cx="3910483" cy="2228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502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A08FCEB-0D14-448D-BA4B-B8F5B0DBD2BD}" type="datetime1">
              <a:rPr lang="fi-FI" smtClean="0"/>
              <a:pPr>
                <a:defRPr/>
              </a:pPr>
              <a:t>21.7.2020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 dirty="0"/>
              <a:t>Anssi Vainikka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AE68D6-3022-4724-B45D-44A0B3B7D63E}" type="slidenum">
              <a:rPr lang="fi-FI" smtClean="0"/>
              <a:pPr>
                <a:defRPr/>
              </a:pPr>
              <a:t>12</a:t>
            </a:fld>
            <a:endParaRPr lang="fi-FI"/>
          </a:p>
        </p:txBody>
      </p:sp>
      <p:pic>
        <p:nvPicPr>
          <p:cNvPr id="2050" name="Picture 2" descr="image00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8784" y="63483"/>
            <a:ext cx="1851216" cy="1188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7"/>
          <p:cNvSpPr txBox="1">
            <a:spLocks noGrp="1"/>
          </p:cNvSpPr>
          <p:nvPr>
            <p:ph idx="1"/>
          </p:nvPr>
        </p:nvSpPr>
        <p:spPr>
          <a:xfrm>
            <a:off x="599282" y="1537230"/>
            <a:ext cx="7082858" cy="36862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err="1" smtClean="0"/>
              <a:t>Fluidigm</a:t>
            </a:r>
            <a:r>
              <a:rPr lang="fi-FI" dirty="0" smtClean="0"/>
              <a:t>-testi yhteistyössä Eef </a:t>
            </a:r>
            <a:r>
              <a:rPr lang="fi-FI" dirty="0" err="1" smtClean="0"/>
              <a:t>Cauwelierin</a:t>
            </a:r>
            <a:r>
              <a:rPr lang="fi-FI" dirty="0"/>
              <a:t> kanssa </a:t>
            </a:r>
            <a:r>
              <a:rPr lang="fi-FI" dirty="0" smtClean="0"/>
              <a:t>(Marine Scotland</a:t>
            </a:r>
            <a:br>
              <a:rPr lang="fi-FI" dirty="0" smtClean="0"/>
            </a:br>
            <a:r>
              <a:rPr lang="fi-FI" dirty="0" smtClean="0"/>
              <a:t>Science): </a:t>
            </a:r>
          </a:p>
          <a:p>
            <a:pPr lvl="1"/>
            <a:r>
              <a:rPr lang="fi-FI" sz="1600" dirty="0" smtClean="0"/>
              <a:t>yhdessä </a:t>
            </a:r>
            <a:r>
              <a:rPr lang="fi-FI" sz="1600" dirty="0" err="1" smtClean="0"/>
              <a:t>Gutierrez</a:t>
            </a:r>
            <a:r>
              <a:rPr lang="fi-FI" sz="1600" dirty="0" smtClean="0"/>
              <a:t> et al. 2015,  </a:t>
            </a:r>
            <a:r>
              <a:rPr lang="fi-FI" sz="1600" dirty="0" err="1" smtClean="0"/>
              <a:t>Johnston</a:t>
            </a:r>
            <a:r>
              <a:rPr lang="fi-FI" sz="1600" dirty="0" smtClean="0"/>
              <a:t> et al. 2014 ja </a:t>
            </a:r>
            <a:r>
              <a:rPr lang="fi-FI" sz="1600" dirty="0" err="1" smtClean="0"/>
              <a:t>Ayllon</a:t>
            </a:r>
            <a:r>
              <a:rPr lang="fi-FI" sz="1600" dirty="0" smtClean="0"/>
              <a:t> et al. 2015 </a:t>
            </a:r>
            <a:br>
              <a:rPr lang="fi-FI" sz="1600" dirty="0" smtClean="0"/>
            </a:br>
            <a:r>
              <a:rPr lang="fi-FI" sz="1600" dirty="0" smtClean="0"/>
              <a:t>julkaisemien yhteensä 9 </a:t>
            </a:r>
            <a:r>
              <a:rPr lang="fi-FI" sz="1600" dirty="0" err="1" smtClean="0"/>
              <a:t>SNP:n</a:t>
            </a:r>
            <a:r>
              <a:rPr lang="fi-FI" sz="1600" dirty="0" smtClean="0"/>
              <a:t> kanssa 70-100% ennustuskyky </a:t>
            </a:r>
            <a:br>
              <a:rPr lang="fi-FI" sz="1600" dirty="0" smtClean="0"/>
            </a:br>
            <a:r>
              <a:rPr lang="fi-FI" sz="1600" dirty="0" smtClean="0"/>
              <a:t>vaellustaipumukselle (vain 2 informatiivista Lemopoulos et al. 2018 –</a:t>
            </a:r>
            <a:br>
              <a:rPr lang="fi-FI" sz="1600" dirty="0" smtClean="0"/>
            </a:br>
            <a:r>
              <a:rPr lang="fi-FI" sz="1600" dirty="0" smtClean="0"/>
              <a:t>tutkimuksesta, ei yhtään Lemopoulos et al. 2019 -julkaisusta)</a:t>
            </a:r>
          </a:p>
          <a:p>
            <a:pPr lvl="1"/>
            <a:r>
              <a:rPr lang="fi-FI" sz="1600" dirty="0" smtClean="0"/>
              <a:t>Vaellustaipumus on vahvasti geneettisesti ohjattua, mutta </a:t>
            </a:r>
            <a:br>
              <a:rPr lang="fi-FI" sz="1600" dirty="0" smtClean="0"/>
            </a:br>
            <a:r>
              <a:rPr lang="fi-FI" sz="1600" dirty="0" smtClean="0"/>
              <a:t>diagnostisen testin kehittäminen vaatii vielä (kallista) lisätyötä.</a:t>
            </a:r>
          </a:p>
          <a:p>
            <a:pPr lvl="1"/>
            <a:r>
              <a:rPr lang="fi-FI" sz="1600" dirty="0" smtClean="0"/>
              <a:t>Näyttö riittää osoittamaan sen, että syönnösalueen kalastus jalostaa</a:t>
            </a:r>
            <a:br>
              <a:rPr lang="fi-FI" sz="1600" dirty="0" smtClean="0"/>
            </a:br>
            <a:r>
              <a:rPr lang="fi-FI" sz="1600" dirty="0" smtClean="0"/>
              <a:t>taimenkannoista paikallisia (vrt. Konneveden kosket)</a:t>
            </a:r>
          </a:p>
          <a:p>
            <a:pPr lvl="1"/>
            <a:r>
              <a:rPr lang="fi-FI" sz="1600" dirty="0" smtClean="0"/>
              <a:t>Suomalaisten sisävesikantojen erottaminen helpompaa </a:t>
            </a:r>
            <a:br>
              <a:rPr lang="fi-FI" sz="1600" dirty="0" smtClean="0"/>
            </a:br>
            <a:r>
              <a:rPr lang="fi-FI" sz="1600" dirty="0" smtClean="0"/>
              <a:t>(meritaimenella tavataan osittaista vaellusta)</a:t>
            </a:r>
          </a:p>
          <a:p>
            <a:pPr lvl="1"/>
            <a:endParaRPr lang="fi-FI" sz="16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Vaellustaipumuksen ennustaminen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9484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Kokeellisesti mitattu vaellustaipumus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A08FCEB-0D14-448D-BA4B-B8F5B0DBD2BD}" type="datetime1">
              <a:rPr lang="fi-FI" smtClean="0"/>
              <a:pPr>
                <a:defRPr/>
              </a:pPr>
              <a:t>21.7.2020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 dirty="0"/>
              <a:t>Anssi Vainikka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AE68D6-3022-4724-B45D-44A0B3B7D63E}" type="slidenum">
              <a:rPr lang="fi-FI" smtClean="0"/>
              <a:pPr>
                <a:defRPr/>
              </a:pPr>
              <a:t>13</a:t>
            </a:fld>
            <a:endParaRPr lang="fi-FI"/>
          </a:p>
        </p:txBody>
      </p:sp>
      <p:sp>
        <p:nvSpPr>
          <p:cNvPr id="7" name="Content Placeholder 6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8" name="Picture 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482408" cy="501774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505744" y="119956"/>
            <a:ext cx="8638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smtClean="0"/>
              <a:t>2016 2-v.</a:t>
            </a:r>
            <a:endParaRPr lang="fi-FI" dirty="0"/>
          </a:p>
        </p:txBody>
      </p:sp>
      <p:sp>
        <p:nvSpPr>
          <p:cNvPr id="10" name="Rectangle 9"/>
          <p:cNvSpPr/>
          <p:nvPr/>
        </p:nvSpPr>
        <p:spPr>
          <a:xfrm>
            <a:off x="5322168" y="90424"/>
            <a:ext cx="86382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dirty="0" smtClean="0"/>
              <a:t>2017 3-v</a:t>
            </a:r>
            <a:r>
              <a:rPr lang="fi-FI" dirty="0"/>
              <a:t>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74279" y="2569468"/>
            <a:ext cx="17267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smtClean="0"/>
              <a:t>Luonnonravinnolla</a:t>
            </a:r>
            <a:endParaRPr lang="fi-FI" dirty="0"/>
          </a:p>
        </p:txBody>
      </p:sp>
      <p:sp>
        <p:nvSpPr>
          <p:cNvPr id="12" name="TextBox 11"/>
          <p:cNvSpPr txBox="1"/>
          <p:nvPr/>
        </p:nvSpPr>
        <p:spPr>
          <a:xfrm>
            <a:off x="4796265" y="2569467"/>
            <a:ext cx="17267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smtClean="0"/>
              <a:t>Luonnonravinnolla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064381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title="Pituus diagrammi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3616" y="2902472"/>
            <a:ext cx="3810000" cy="2290962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A08FCEB-0D14-448D-BA4B-B8F5B0DBD2BD}" type="datetime1">
              <a:rPr lang="fi-FI" smtClean="0"/>
              <a:pPr>
                <a:defRPr/>
              </a:pPr>
              <a:t>21.7.2020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 smtClean="0"/>
              <a:t>Esityksen nimi / Tekijä</a:t>
            </a:r>
            <a:endParaRPr lang="fi-F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AE68D6-3022-4724-B45D-44A0B3B7D63E}" type="slidenum">
              <a:rPr lang="fi-FI" smtClean="0"/>
              <a:pPr>
                <a:defRPr/>
              </a:pPr>
              <a:t>14</a:t>
            </a:fld>
            <a:endParaRPr lang="fi-FI"/>
          </a:p>
        </p:txBody>
      </p:sp>
      <p:sp>
        <p:nvSpPr>
          <p:cNvPr id="7" name="Content Placeholder 6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 smtClean="0"/>
              <a:t>Vaelluskäyttäytymisen erot keväällä 2020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 smtClean="0"/>
              <a:t>Kalojen jatkovalinta ja</a:t>
            </a:r>
            <a:br>
              <a:rPr lang="fi-FI" dirty="0" smtClean="0"/>
            </a:br>
            <a:r>
              <a:rPr lang="fi-FI" dirty="0" smtClean="0"/>
              <a:t>emokalastojen perustaminen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 smtClean="0"/>
              <a:t>Uusi akatemiahanke(?)</a:t>
            </a:r>
            <a:endParaRPr lang="fi-FI" dirty="0"/>
          </a:p>
        </p:txBody>
      </p:sp>
      <p:sp>
        <p:nvSpPr>
          <p:cNvPr id="9" name="TextBox 8"/>
          <p:cNvSpPr txBox="1"/>
          <p:nvPr/>
        </p:nvSpPr>
        <p:spPr>
          <a:xfrm>
            <a:off x="353616" y="1442227"/>
            <a:ext cx="407701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smtClean="0"/>
              <a:t>Toisen sukupolven risteymät ja takaisinristeymät</a:t>
            </a:r>
            <a:br>
              <a:rPr lang="fi-FI" dirty="0" smtClean="0"/>
            </a:br>
            <a:r>
              <a:rPr lang="fi-FI" dirty="0" smtClean="0"/>
              <a:t/>
            </a:r>
            <a:br>
              <a:rPr lang="fi-FI" dirty="0" smtClean="0"/>
            </a:br>
            <a:r>
              <a:rPr lang="fi-FI" dirty="0" smtClean="0"/>
              <a:t>Käyttäytymiseroista kaksi pro gradu –työtä:</a:t>
            </a:r>
            <a:br>
              <a:rPr lang="fi-FI" dirty="0" smtClean="0"/>
            </a:br>
            <a:r>
              <a:rPr lang="fi-FI" dirty="0" smtClean="0"/>
              <a:t>Kanerva Korhonen &amp; Petro Penttinen</a:t>
            </a:r>
            <a:br>
              <a:rPr lang="fi-FI" dirty="0" smtClean="0"/>
            </a:br>
            <a:r>
              <a:rPr lang="fi-FI" dirty="0" smtClean="0"/>
              <a:t/>
            </a:r>
            <a:br>
              <a:rPr lang="fi-FI" dirty="0" smtClean="0"/>
            </a:br>
            <a:r>
              <a:rPr lang="fi-FI" dirty="0" smtClean="0"/>
              <a:t>Tutkimusistutukset Kuhmoon syksyllä 2019</a:t>
            </a:r>
            <a:endParaRPr lang="fi-FI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EMKR-partnerihankkeen tulokset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8134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Johtopäätökset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9282" y="1537230"/>
            <a:ext cx="6595094" cy="3480594"/>
          </a:xfrm>
        </p:spPr>
        <p:txBody>
          <a:bodyPr/>
          <a:lstStyle/>
          <a:p>
            <a:r>
              <a:rPr lang="fi-FI" dirty="0" smtClean="0"/>
              <a:t>Jokainen vaeltava lohikalakanta on jokikohtainen ja omansa</a:t>
            </a:r>
          </a:p>
          <a:p>
            <a:r>
              <a:rPr lang="fi-FI" dirty="0"/>
              <a:t>Paikalliset taimenkannat voivat olla heikkotuottoisia (kapea geneettinen vaihtelu, hidas kasvu, aikainen sukukypsyminen, </a:t>
            </a:r>
            <a:r>
              <a:rPr lang="fi-FI" dirty="0" smtClean="0"/>
              <a:t>vaeltamattomuus)</a:t>
            </a:r>
            <a:endParaRPr lang="fi-FI" dirty="0"/>
          </a:p>
          <a:p>
            <a:r>
              <a:rPr lang="fi-FI" dirty="0" smtClean="0"/>
              <a:t>Jokipoikasten käyttöä viljelyemokalastojen uudistamisessa on syytä harkita kriittisesti, sillä jokipoikaset voivat kantaa paikallisuuden perintötekijöitä </a:t>
            </a:r>
            <a:r>
              <a:rPr lang="fi-FI" dirty="0" smtClean="0">
                <a:sym typeface="Wingdings" panose="05000000000000000000" pitchFamily="2" charset="2"/>
              </a:rPr>
              <a:t> </a:t>
            </a:r>
            <a:r>
              <a:rPr lang="fi-FI" b="1" dirty="0" smtClean="0">
                <a:sym typeface="Wingdings" panose="05000000000000000000" pitchFamily="2" charset="2"/>
              </a:rPr>
              <a:t>Tarvitaan palaajia</a:t>
            </a:r>
            <a:endParaRPr lang="fi-FI" b="1" dirty="0" smtClean="0"/>
          </a:p>
          <a:p>
            <a:r>
              <a:rPr lang="fi-FI" dirty="0" smtClean="0"/>
              <a:t>Paikallisten taimenten käyttö emokalastojen parantamisessa ei tarjoa oikotietä onneen </a:t>
            </a:r>
            <a:r>
              <a:rPr lang="fi-FI" dirty="0" smtClean="0">
                <a:sym typeface="Wingdings" panose="05000000000000000000" pitchFamily="2" charset="2"/>
              </a:rPr>
              <a:t></a:t>
            </a:r>
            <a:r>
              <a:rPr lang="fi-FI" dirty="0" smtClean="0"/>
              <a:t> </a:t>
            </a:r>
            <a:r>
              <a:rPr lang="fi-FI" b="1" u="sng" dirty="0" smtClean="0"/>
              <a:t>Kalastuksensäätely</a:t>
            </a:r>
            <a:r>
              <a:rPr lang="fi-FI" b="1" dirty="0" smtClean="0"/>
              <a:t> on edelleen avain</a:t>
            </a:r>
            <a:r>
              <a:rPr lang="fi-FI" dirty="0" smtClean="0"/>
              <a:t>.</a:t>
            </a:r>
          </a:p>
          <a:p>
            <a:r>
              <a:rPr lang="fi-FI" dirty="0" smtClean="0"/>
              <a:t>Taimenen uhanalaisuusluokitus ei perustu populaatiogeneettisiin tosiasioihin ja eri kantojen elinkierrossa havaittaviin eroihin </a:t>
            </a:r>
            <a:r>
              <a:rPr lang="fi-FI" dirty="0" smtClean="0">
                <a:sym typeface="Wingdings" panose="05000000000000000000" pitchFamily="2" charset="2"/>
              </a:rPr>
              <a:t> </a:t>
            </a:r>
            <a:r>
              <a:rPr lang="fi-FI" b="1" dirty="0" smtClean="0">
                <a:sym typeface="Wingdings" panose="05000000000000000000" pitchFamily="2" charset="2"/>
              </a:rPr>
              <a:t>tilanne on pahempi kuin virallisen luokituksen mukaan</a:t>
            </a:r>
            <a:endParaRPr lang="fi-FI" b="1" dirty="0" smtClean="0"/>
          </a:p>
          <a:p>
            <a:endParaRPr lang="fi-FI" dirty="0" smtClean="0"/>
          </a:p>
          <a:p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A08FCEB-0D14-448D-BA4B-B8F5B0DBD2BD}" type="datetime1">
              <a:rPr lang="fi-FI" smtClean="0"/>
              <a:pPr>
                <a:defRPr/>
              </a:pPr>
              <a:t>21.7.2020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 dirty="0" smtClean="0"/>
              <a:t>Anssi Vainikka</a:t>
            </a:r>
            <a:endParaRPr lang="fi-F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AE68D6-3022-4724-B45D-44A0B3B7D63E}" type="slidenum">
              <a:rPr lang="fi-FI" smtClean="0"/>
              <a:pPr>
                <a:defRPr/>
              </a:pPr>
              <a:t>15</a:t>
            </a:fld>
            <a:endParaRPr lang="fi-FI"/>
          </a:p>
        </p:txBody>
      </p:sp>
      <p:graphicFrame>
        <p:nvGraphicFramePr>
          <p:cNvPr id="8" name="Sisällön paikkamerkki 7"/>
          <p:cNvGraphicFramePr>
            <a:graphicFrameLocks noGrp="1" noChangeAspect="1"/>
          </p:cNvGraphicFramePr>
          <p:nvPr>
            <p:ph idx="13"/>
            <p:extLst>
              <p:ext uri="{D42A27DB-BD31-4B8C-83A1-F6EECF244321}">
                <p14:modId xmlns:p14="http://schemas.microsoft.com/office/powerpoint/2010/main" val="40811310"/>
              </p:ext>
            </p:extLst>
          </p:nvPr>
        </p:nvGraphicFramePr>
        <p:xfrm>
          <a:off x="4818112" y="49188"/>
          <a:ext cx="2759075" cy="1379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2" r:id="rId3" imgW="9143640" imgH="4571640" progId="">
                  <p:embed/>
                </p:oleObj>
              </mc:Choice>
              <mc:Fallback>
                <p:oleObj r:id="rId3" imgW="9143640" imgH="4571640" progId="">
                  <p:embed/>
                  <p:pic>
                    <p:nvPicPr>
                      <p:cNvPr id="8" name="Objekti 7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818112" y="49188"/>
                        <a:ext cx="2759075" cy="13795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75397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5" descr="UEF_tunnus.jpg" title="UEF logo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831" y="3974505"/>
            <a:ext cx="1580948" cy="1580948"/>
          </a:xfrm>
          <a:prstGeom prst="rect">
            <a:avLst/>
          </a:prstGeom>
        </p:spPr>
      </p:pic>
      <p:pic>
        <p:nvPicPr>
          <p:cNvPr id="3" name="Picture 2" title="MMM lofo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768" y="4657700"/>
            <a:ext cx="2442022" cy="608393"/>
          </a:xfrm>
          <a:prstGeom prst="rect">
            <a:avLst/>
          </a:prstGeom>
        </p:spPr>
      </p:pic>
      <p:pic>
        <p:nvPicPr>
          <p:cNvPr id="4" name="Picture 3" title="Euroopan meri- ja kalatalousrahasto Suomen toimintaohjelma 2014-20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134" y="4369668"/>
            <a:ext cx="1712045" cy="926519"/>
          </a:xfrm>
          <a:prstGeom prst="rect">
            <a:avLst/>
          </a:prstGeom>
        </p:spPr>
      </p:pic>
      <p:pic>
        <p:nvPicPr>
          <p:cNvPr id="5" name="Picture 4" title="Academy of Finland logo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2048" y="4369668"/>
            <a:ext cx="1108556" cy="896425"/>
          </a:xfrm>
          <a:prstGeom prst="rect">
            <a:avLst/>
          </a:prstGeom>
        </p:spPr>
      </p:pic>
      <p:pic>
        <p:nvPicPr>
          <p:cNvPr id="10" name="Kuva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640" y="1386416"/>
            <a:ext cx="6387713" cy="2298729"/>
          </a:xfrm>
          <a:prstGeom prst="rect">
            <a:avLst/>
          </a:prstGeom>
        </p:spPr>
      </p:pic>
      <p:sp>
        <p:nvSpPr>
          <p:cNvPr id="7" name="Otsikko 1"/>
          <p:cNvSpPr txBox="1">
            <a:spLocks/>
          </p:cNvSpPr>
          <p:nvPr/>
        </p:nvSpPr>
        <p:spPr>
          <a:xfrm>
            <a:off x="1148573" y="1500894"/>
            <a:ext cx="5340593" cy="1200133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53535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Palatino Linotype" pitchFamily="18" charset="0"/>
              </a:defRPr>
            </a:lvl2pPr>
            <a:lvl3pPr algn="l" rtl="0" eaLnBrk="0" fontAlgn="base" hangingPunct="0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Palatino Linotype" pitchFamily="18" charset="0"/>
              </a:defRPr>
            </a:lvl3pPr>
            <a:lvl4pPr algn="l" rtl="0" eaLnBrk="0" fontAlgn="base" hangingPunct="0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Palatino Linotype" pitchFamily="18" charset="0"/>
              </a:defRPr>
            </a:lvl4pPr>
            <a:lvl5pPr algn="l" rtl="0" eaLnBrk="0" fontAlgn="base" hangingPunct="0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Palatino Linotype" pitchFamily="18" charset="0"/>
              </a:defRPr>
            </a:lvl5pPr>
            <a:lvl6pPr marL="457200" algn="l" rtl="0" fontAlgn="base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Palatino Linotype" pitchFamily="18" charset="0"/>
              </a:defRPr>
            </a:lvl6pPr>
            <a:lvl7pPr marL="914400" algn="l" rtl="0" fontAlgn="base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Palatino Linotype" pitchFamily="18" charset="0"/>
              </a:defRPr>
            </a:lvl7pPr>
            <a:lvl8pPr marL="1371600" algn="l" rtl="0" fontAlgn="base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Palatino Linotype" pitchFamily="18" charset="0"/>
              </a:defRPr>
            </a:lvl8pPr>
            <a:lvl9pPr marL="1828800" algn="l" rtl="0" fontAlgn="base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Palatino Linotype" pitchFamily="18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fi-FI" sz="3333" i="1" dirty="0">
                <a:solidFill>
                  <a:schemeClr val="accent6">
                    <a:lumMod val="75000"/>
                  </a:schemeClr>
                </a:solidFill>
              </a:rPr>
              <a:t>Kiitos!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97632" y="173410"/>
            <a:ext cx="6848029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smtClean="0"/>
              <a:t>Mukana tekemässä: </a:t>
            </a:r>
            <a:r>
              <a:rPr lang="fi-FI" dirty="0"/>
              <a:t>Pekka Hyvärinen, </a:t>
            </a:r>
            <a:r>
              <a:rPr lang="fi-FI" dirty="0" smtClean="0"/>
              <a:t>Nico </a:t>
            </a:r>
            <a:r>
              <a:rPr lang="fi-FI" dirty="0"/>
              <a:t>Alioravainen, Jenni M. Prokkola, </a:t>
            </a:r>
            <a:r>
              <a:rPr lang="fi-FI" dirty="0" smtClean="0"/>
              <a:t/>
            </a:r>
            <a:br>
              <a:rPr lang="fi-FI" dirty="0" smtClean="0"/>
            </a:br>
            <a:r>
              <a:rPr lang="fi-FI" dirty="0" smtClean="0"/>
              <a:t>Joni </a:t>
            </a:r>
            <a:r>
              <a:rPr lang="fi-FI" dirty="0"/>
              <a:t>Tiainen, </a:t>
            </a:r>
            <a:r>
              <a:rPr lang="fi-FI" dirty="0" smtClean="0"/>
              <a:t>Alexandre </a:t>
            </a:r>
            <a:r>
              <a:rPr lang="fi-FI" dirty="0"/>
              <a:t>Lemopoulos, </a:t>
            </a:r>
            <a:r>
              <a:rPr lang="fi-FI" dirty="0" smtClean="0"/>
              <a:t>Silva Uusi-Heikkilä, Chris </a:t>
            </a:r>
            <a:r>
              <a:rPr lang="fi-FI" dirty="0"/>
              <a:t>K. Elvidge, </a:t>
            </a:r>
            <a:r>
              <a:rPr lang="fi-FI" dirty="0" smtClean="0"/>
              <a:t/>
            </a:r>
            <a:br>
              <a:rPr lang="fi-FI" dirty="0" smtClean="0"/>
            </a:br>
            <a:r>
              <a:rPr lang="fi-FI" dirty="0" smtClean="0"/>
              <a:t>Anti Vasemägi, Ari Huusko, Jukka Reväsmäki, Petro Penttinen, Kanerva Korhonen, </a:t>
            </a:r>
            <a:br>
              <a:rPr lang="fi-FI" dirty="0" smtClean="0"/>
            </a:br>
            <a:r>
              <a:rPr lang="fi-FI" dirty="0" smtClean="0"/>
              <a:t>Marja-Liisa Koljonen, Laura Härkönen, Raine Kortet, Robert Arlinghaus &amp; koko </a:t>
            </a:r>
            <a:br>
              <a:rPr lang="fi-FI" dirty="0" smtClean="0"/>
            </a:br>
            <a:r>
              <a:rPr lang="fi-FI" dirty="0" smtClean="0"/>
              <a:t>Luke Kainuun kalantutkimus -aseman henkilökunta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74079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A08FCEB-0D14-448D-BA4B-B8F5B0DBD2BD}" type="datetime1">
              <a:rPr lang="fi-FI" smtClean="0"/>
              <a:pPr>
                <a:defRPr/>
              </a:pPr>
              <a:t>21.7.2020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 dirty="0"/>
              <a:t>Anssi Vainikka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AE68D6-3022-4724-B45D-44A0B3B7D63E}" type="slidenum">
              <a:rPr lang="fi-FI" smtClean="0"/>
              <a:pPr>
                <a:defRPr/>
              </a:pPr>
              <a:t>2</a:t>
            </a:fld>
            <a:endParaRPr lang="fi-FI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8052" y="3832891"/>
            <a:ext cx="2663006" cy="128945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4461" y="1264466"/>
            <a:ext cx="6451078" cy="3753273"/>
          </a:xfrm>
        </p:spPr>
        <p:txBody>
          <a:bodyPr/>
          <a:lstStyle/>
          <a:p>
            <a:r>
              <a:rPr lang="fi-FI" dirty="0" smtClean="0"/>
              <a:t>Populaation kelpoisuus = populaation kasvunopeus, joka suoraan kertoo kalakannan kyvystä elpyä tai tuottaa saalista</a:t>
            </a:r>
          </a:p>
          <a:p>
            <a:r>
              <a:rPr lang="fi-FI" dirty="0" smtClean="0"/>
              <a:t>Geneettinen rappeutuminen on väistämätön ilmiö ja seurausta mutaatioista, geenivirrasta, ajautumisesta ja </a:t>
            </a:r>
            <a:r>
              <a:rPr lang="fi-FI" dirty="0" err="1" smtClean="0"/>
              <a:t>rekombinaatiosta</a:t>
            </a:r>
            <a:endParaRPr lang="fi-FI" dirty="0" smtClean="0"/>
          </a:p>
          <a:p>
            <a:r>
              <a:rPr lang="fi-FI" dirty="0" smtClean="0"/>
              <a:t>Johonkin ympäristöön sopeutunut genotyyppi muuttuu epäadaptiiviseksi myös ympäristön muuttuessa (esim. kalastuksen alkaessa / kalastuksen kohdistuessa parhaimpiin yksilöihin)</a:t>
            </a:r>
          </a:p>
          <a:p>
            <a:r>
              <a:rPr lang="fi-FI" dirty="0" smtClean="0"/>
              <a:t>Luonnonvalinta on välttämättömyys kelpoisuuden = saaliintuottokyvyn ylläpitämiseksi</a:t>
            </a:r>
          </a:p>
          <a:p>
            <a:r>
              <a:rPr lang="fi-FI" b="1" dirty="0" smtClean="0"/>
              <a:t>Ilman luonnonvalintaa kelpoisuus laskee</a:t>
            </a:r>
          </a:p>
          <a:p>
            <a:pPr marL="0" indent="0">
              <a:buNone/>
            </a:pPr>
            <a:endParaRPr lang="fi-FI" dirty="0" smtClean="0"/>
          </a:p>
          <a:p>
            <a:endParaRPr lang="fi-FI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8166" y="409228"/>
            <a:ext cx="6691105" cy="840053"/>
          </a:xfrm>
        </p:spPr>
        <p:txBody>
          <a:bodyPr/>
          <a:lstStyle/>
          <a:p>
            <a:r>
              <a:rPr lang="fi-FI" sz="2800" dirty="0" smtClean="0"/>
              <a:t>Evolutiivinen näkökulma kalatalouteen</a:t>
            </a:r>
            <a:endParaRPr lang="fi-FI" sz="2800" dirty="0"/>
          </a:p>
        </p:txBody>
      </p:sp>
    </p:spTree>
    <p:extLst>
      <p:ext uri="{BB962C8B-B14F-4D97-AF65-F5344CB8AC3E}">
        <p14:creationId xmlns:p14="http://schemas.microsoft.com/office/powerpoint/2010/main" val="2545387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A08FCEB-0D14-448D-BA4B-B8F5B0DBD2BD}" type="datetime1">
              <a:rPr lang="fi-FI" smtClean="0"/>
              <a:pPr>
                <a:defRPr/>
              </a:pPr>
              <a:t>21.7.2020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 dirty="0"/>
              <a:t>Anssi Vainikka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AE68D6-3022-4724-B45D-44A0B3B7D63E}" type="slidenum">
              <a:rPr lang="fi-FI" smtClean="0"/>
              <a:pPr>
                <a:defRPr/>
              </a:pPr>
              <a:t>3</a:t>
            </a:fld>
            <a:endParaRPr lang="fi-FI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6064" y="2893128"/>
            <a:ext cx="2843207" cy="221686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4461" y="1264466"/>
            <a:ext cx="6451078" cy="3753273"/>
          </a:xfrm>
        </p:spPr>
        <p:txBody>
          <a:bodyPr/>
          <a:lstStyle/>
          <a:p>
            <a:r>
              <a:rPr lang="fi-FI" dirty="0" smtClean="0"/>
              <a:t>Laitosviljelyn ongelmat johtuvat näiden evolutiivisten perusilmiöiden tärkeyden täydellisestä laiminlyönnistä:</a:t>
            </a:r>
            <a:br>
              <a:rPr lang="fi-FI" dirty="0" smtClean="0"/>
            </a:br>
            <a:r>
              <a:rPr lang="fi-FI" dirty="0" smtClean="0"/>
              <a:t>	</a:t>
            </a:r>
          </a:p>
          <a:p>
            <a:pPr lvl="1"/>
            <a:r>
              <a:rPr lang="fi-FI" dirty="0" smtClean="0"/>
              <a:t>Luonnossa pärjäävää kalakantaa ei ole mahdollista ylläpitää viljelyolosuhteissa ilman luonnonvalinnan kelpoisuutta ylläpitävää roolia</a:t>
            </a:r>
          </a:p>
          <a:p>
            <a:pPr lvl="1"/>
            <a:r>
              <a:rPr lang="fi-FI" dirty="0" smtClean="0"/>
              <a:t>Laitosviljellyn kalakannan </a:t>
            </a:r>
            <a:br>
              <a:rPr lang="fi-FI" dirty="0" smtClean="0"/>
            </a:br>
            <a:r>
              <a:rPr lang="fi-FI" dirty="0" smtClean="0"/>
              <a:t>kelpoisuus luonnossa voi </a:t>
            </a:r>
            <a:br>
              <a:rPr lang="fi-FI" dirty="0" smtClean="0"/>
            </a:br>
            <a:r>
              <a:rPr lang="fi-FI" dirty="0" smtClean="0"/>
              <a:t>laskea jopa 40% / sukupolvi</a:t>
            </a:r>
          </a:p>
          <a:p>
            <a:pPr marL="0" indent="0">
              <a:buNone/>
            </a:pPr>
            <a:endParaRPr lang="fi-FI" dirty="0" smtClean="0"/>
          </a:p>
          <a:p>
            <a:endParaRPr lang="fi-FI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8166" y="409228"/>
            <a:ext cx="6691105" cy="840053"/>
          </a:xfrm>
        </p:spPr>
        <p:txBody>
          <a:bodyPr/>
          <a:lstStyle/>
          <a:p>
            <a:r>
              <a:rPr lang="fi-FI" sz="2800" dirty="0" smtClean="0"/>
              <a:t>Evolutiivinen näkökulma kalatalouteen</a:t>
            </a:r>
            <a:endParaRPr lang="fi-FI" sz="2800" dirty="0"/>
          </a:p>
        </p:txBody>
      </p:sp>
    </p:spTree>
    <p:extLst>
      <p:ext uri="{BB962C8B-B14F-4D97-AF65-F5344CB8AC3E}">
        <p14:creationId xmlns:p14="http://schemas.microsoft.com/office/powerpoint/2010/main" val="1508481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A08FCEB-0D14-448D-BA4B-B8F5B0DBD2BD}" type="datetime1">
              <a:rPr lang="fi-FI" smtClean="0"/>
              <a:pPr>
                <a:defRPr/>
              </a:pPr>
              <a:t>21.7.2020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 dirty="0"/>
              <a:t>Anssi Vainikka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AE68D6-3022-4724-B45D-44A0B3B7D63E}" type="slidenum">
              <a:rPr lang="fi-FI" smtClean="0"/>
              <a:pPr>
                <a:defRPr/>
              </a:pPr>
              <a:t>4</a:t>
            </a:fld>
            <a:endParaRPr lang="fi-FI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4096" y="2804853"/>
            <a:ext cx="2881230" cy="21843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8896" y="1377902"/>
            <a:ext cx="1019821" cy="1360381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4461" y="1264466"/>
            <a:ext cx="5817827" cy="3753273"/>
          </a:xfrm>
        </p:spPr>
        <p:txBody>
          <a:bodyPr/>
          <a:lstStyle/>
          <a:p>
            <a:r>
              <a:rPr lang="fi-FI" dirty="0" smtClean="0"/>
              <a:t>Hyödyntämisen ja suojelun tavoitteet voidaan yhdistää harmonisoimalla kalakannan ja evolutiivisesti merkitsevän yksikön (ESU, </a:t>
            </a:r>
            <a:r>
              <a:rPr lang="fi-FI" dirty="0" err="1" smtClean="0"/>
              <a:t>evolutionarily</a:t>
            </a:r>
            <a:r>
              <a:rPr lang="fi-FI" dirty="0" smtClean="0"/>
              <a:t> </a:t>
            </a:r>
            <a:r>
              <a:rPr lang="fi-FI" dirty="0" err="1" smtClean="0"/>
              <a:t>signigicant</a:t>
            </a:r>
            <a:r>
              <a:rPr lang="fi-FI" dirty="0" smtClean="0"/>
              <a:t> </a:t>
            </a:r>
            <a:r>
              <a:rPr lang="fi-FI" dirty="0" err="1" smtClean="0"/>
              <a:t>unit</a:t>
            </a:r>
            <a:r>
              <a:rPr lang="fi-FI" dirty="0" smtClean="0"/>
              <a:t>) käsitteet	</a:t>
            </a:r>
          </a:p>
          <a:p>
            <a:pPr lvl="1"/>
            <a:r>
              <a:rPr lang="fi-FI" sz="1600" dirty="0" smtClean="0"/>
              <a:t>Saimaan järvilohi, </a:t>
            </a:r>
            <a:r>
              <a:rPr lang="fi-FI" sz="1600" dirty="0" err="1" smtClean="0"/>
              <a:t>Oulankajoen</a:t>
            </a:r>
            <a:r>
              <a:rPr lang="fi-FI" sz="1600" dirty="0" smtClean="0"/>
              <a:t> taimen, Rautalammin reitin taimen, </a:t>
            </a:r>
            <a:r>
              <a:rPr lang="fi-FI" sz="1600" dirty="0" err="1" smtClean="0"/>
              <a:t>Tornionjoen</a:t>
            </a:r>
            <a:r>
              <a:rPr lang="fi-FI" sz="1600" dirty="0" smtClean="0"/>
              <a:t> lohi jne. </a:t>
            </a:r>
            <a:br>
              <a:rPr lang="fi-FI" sz="1600" dirty="0" smtClean="0"/>
            </a:br>
            <a:r>
              <a:rPr lang="fi-FI" sz="1600" dirty="0" smtClean="0"/>
              <a:t>ovat kaikki omia kantojaan</a:t>
            </a:r>
          </a:p>
          <a:p>
            <a:pPr lvl="1"/>
            <a:r>
              <a:rPr lang="fi-FI" sz="1600" dirty="0" smtClean="0"/>
              <a:t>Lohikalapopulaatioista 55-70%</a:t>
            </a:r>
            <a:br>
              <a:rPr lang="fi-FI" sz="1600" dirty="0" smtClean="0"/>
            </a:br>
            <a:r>
              <a:rPr lang="fi-FI" sz="1600" dirty="0" smtClean="0"/>
              <a:t>on todettu olevan paikallisesti </a:t>
            </a:r>
            <a:br>
              <a:rPr lang="fi-FI" sz="1600" dirty="0" smtClean="0"/>
            </a:br>
            <a:r>
              <a:rPr lang="fi-FI" sz="1600" dirty="0" smtClean="0"/>
              <a:t>sopeutuneita niin, että paikallisen </a:t>
            </a:r>
            <a:br>
              <a:rPr lang="fi-FI" sz="1600" dirty="0" smtClean="0"/>
            </a:br>
            <a:r>
              <a:rPr lang="fi-FI" sz="1600" dirty="0" smtClean="0"/>
              <a:t>kannan kelpoisuus on tyypillisesti </a:t>
            </a:r>
            <a:br>
              <a:rPr lang="fi-FI" sz="1600" dirty="0" smtClean="0"/>
            </a:br>
            <a:r>
              <a:rPr lang="fi-FI" sz="1600" dirty="0" smtClean="0"/>
              <a:t>1,2 kertaa vieraan kannan kelpoisuus</a:t>
            </a:r>
          </a:p>
          <a:p>
            <a:pPr marL="0" indent="0">
              <a:buNone/>
            </a:pPr>
            <a:endParaRPr lang="fi-FI" dirty="0" smtClean="0"/>
          </a:p>
          <a:p>
            <a:endParaRPr lang="fi-FI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8166" y="409228"/>
            <a:ext cx="6691105" cy="840053"/>
          </a:xfrm>
        </p:spPr>
        <p:txBody>
          <a:bodyPr/>
          <a:lstStyle/>
          <a:p>
            <a:r>
              <a:rPr lang="fi-FI" sz="2800" dirty="0" smtClean="0"/>
              <a:t>Evolutiivinen näkökulma kalatalouteen</a:t>
            </a:r>
            <a:endParaRPr lang="fi-FI" sz="2800" dirty="0"/>
          </a:p>
        </p:txBody>
      </p:sp>
    </p:spTree>
    <p:extLst>
      <p:ext uri="{BB962C8B-B14F-4D97-AF65-F5344CB8AC3E}">
        <p14:creationId xmlns:p14="http://schemas.microsoft.com/office/powerpoint/2010/main" val="205459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A08FCEB-0D14-448D-BA4B-B8F5B0DBD2BD}" type="datetime1">
              <a:rPr lang="fi-FI" smtClean="0"/>
              <a:pPr>
                <a:defRPr/>
              </a:pPr>
              <a:t>21.7.2020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 dirty="0"/>
              <a:t>Anssi Vainikka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AE68D6-3022-4724-B45D-44A0B3B7D63E}" type="slidenum">
              <a:rPr lang="fi-FI" smtClean="0"/>
              <a:pPr>
                <a:defRPr/>
              </a:pPr>
              <a:t>5</a:t>
            </a:fld>
            <a:endParaRPr lang="fi-FI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0048" y="3433564"/>
            <a:ext cx="2392781" cy="176868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8112" y="760064"/>
            <a:ext cx="2520280" cy="246110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4461" y="1264466"/>
            <a:ext cx="4017627" cy="3753273"/>
          </a:xfrm>
        </p:spPr>
        <p:txBody>
          <a:bodyPr/>
          <a:lstStyle/>
          <a:p>
            <a:r>
              <a:rPr lang="fi-FI" dirty="0" smtClean="0"/>
              <a:t>Kalakantojen erilaistuminen </a:t>
            </a:r>
            <a:r>
              <a:rPr lang="fi-FI" dirty="0"/>
              <a:t>meriympäristössä oivallettiin jo 1800-luvulla: </a:t>
            </a:r>
            <a:r>
              <a:rPr lang="fi-FI" dirty="0" err="1"/>
              <a:t>Heincke’s</a:t>
            </a:r>
            <a:r>
              <a:rPr lang="fi-FI" dirty="0"/>
              <a:t> </a:t>
            </a:r>
            <a:r>
              <a:rPr lang="fi-FI" dirty="0" err="1"/>
              <a:t>lokalforms</a:t>
            </a:r>
            <a:r>
              <a:rPr lang="fi-FI" dirty="0"/>
              <a:t>, 1878 </a:t>
            </a:r>
            <a:r>
              <a:rPr lang="fi-FI" dirty="0" smtClean="0"/>
              <a:t>– 1892</a:t>
            </a:r>
          </a:p>
          <a:p>
            <a:r>
              <a:rPr lang="fi-FI" dirty="0" smtClean="0"/>
              <a:t>Lohikalakantojen populaatio-geneettisistä eroista saatiin tietoa vasta, kun suurin osa joista oli jo padottu ja kannat menetetty</a:t>
            </a:r>
          </a:p>
          <a:p>
            <a:r>
              <a:rPr lang="fi-FI" dirty="0" smtClean="0"/>
              <a:t>Historiasta on syytä oppia ja siirtyä geneettisesti perusteltuun kantakohtaiseen kalakantojen hoitoon</a:t>
            </a:r>
          </a:p>
          <a:p>
            <a:r>
              <a:rPr lang="fi-FI" dirty="0" smtClean="0"/>
              <a:t>Luonnonkierto on palautettava</a:t>
            </a:r>
            <a:r>
              <a:rPr lang="fi-FI" dirty="0"/>
              <a:t> </a:t>
            </a:r>
            <a:r>
              <a:rPr lang="fi-FI" dirty="0" smtClean="0"/>
              <a:t>myös laitosviljelyn tueksi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8166" y="409228"/>
            <a:ext cx="6691105" cy="840053"/>
          </a:xfrm>
        </p:spPr>
        <p:txBody>
          <a:bodyPr/>
          <a:lstStyle/>
          <a:p>
            <a:r>
              <a:rPr lang="fi-FI" dirty="0" smtClean="0"/>
              <a:t>Historian virheet ja nykytila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37498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A08FCEB-0D14-448D-BA4B-B8F5B0DBD2BD}" type="datetime1">
              <a:rPr lang="fi-FI" smtClean="0"/>
              <a:pPr>
                <a:defRPr/>
              </a:pPr>
              <a:t>21.7.2020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 dirty="0" smtClean="0"/>
              <a:t>Anssi Vainikka</a:t>
            </a:r>
            <a:endParaRPr lang="fi-F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AE68D6-3022-4724-B45D-44A0B3B7D63E}" type="slidenum">
              <a:rPr lang="fi-FI" smtClean="0"/>
              <a:pPr>
                <a:defRPr/>
              </a:pPr>
              <a:t>6</a:t>
            </a:fld>
            <a:endParaRPr lang="fi-FI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591" y="-1"/>
            <a:ext cx="3537297" cy="195161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615" y="2065413"/>
            <a:ext cx="3304953" cy="348436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2008" y="49188"/>
            <a:ext cx="3335885" cy="264147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0000" y="2785492"/>
            <a:ext cx="2496856" cy="268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230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A08FCEB-0D14-448D-BA4B-B8F5B0DBD2BD}" type="datetime1">
              <a:rPr lang="fi-FI" smtClean="0"/>
              <a:pPr>
                <a:defRPr/>
              </a:pPr>
              <a:t>21.7.2020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 dirty="0" smtClean="0"/>
              <a:t>Anssi Vainikka</a:t>
            </a:r>
            <a:endParaRPr lang="fi-F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AE68D6-3022-4724-B45D-44A0B3B7D63E}" type="slidenum">
              <a:rPr lang="fi-FI" smtClean="0"/>
              <a:pPr>
                <a:defRPr/>
              </a:pPr>
              <a:t>7</a:t>
            </a:fld>
            <a:endParaRPr lang="fi-FI"/>
          </a:p>
        </p:txBody>
      </p:sp>
      <p:sp>
        <p:nvSpPr>
          <p:cNvPr id="9" name="Rectangle 8"/>
          <p:cNvSpPr/>
          <p:nvPr/>
        </p:nvSpPr>
        <p:spPr>
          <a:xfrm>
            <a:off x="5538192" y="1387337"/>
            <a:ext cx="230425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dirty="0" err="1" smtClean="0">
                <a:solidFill>
                  <a:srgbClr val="002060"/>
                </a:solidFill>
              </a:rPr>
              <a:t>Predaatiokoe</a:t>
            </a:r>
            <a:r>
              <a:rPr lang="fi-FI" dirty="0" smtClean="0">
                <a:solidFill>
                  <a:srgbClr val="002060"/>
                </a:solidFill>
              </a:rPr>
              <a:t> 2017</a:t>
            </a:r>
            <a:br>
              <a:rPr lang="fi-FI" dirty="0" smtClean="0">
                <a:solidFill>
                  <a:srgbClr val="002060"/>
                </a:solidFill>
              </a:rPr>
            </a:br>
            <a:r>
              <a:rPr lang="fi-FI" dirty="0" smtClean="0">
                <a:solidFill>
                  <a:srgbClr val="002060"/>
                </a:solidFill>
              </a:rPr>
              <a:t/>
            </a:r>
            <a:br>
              <a:rPr lang="fi-FI" dirty="0" smtClean="0">
                <a:solidFill>
                  <a:srgbClr val="002060"/>
                </a:solidFill>
              </a:rPr>
            </a:br>
            <a:r>
              <a:rPr lang="fi-FI" dirty="0" smtClean="0">
                <a:solidFill>
                  <a:srgbClr val="002060"/>
                </a:solidFill>
              </a:rPr>
              <a:t>Kuolleisuus, </a:t>
            </a:r>
            <a:r>
              <a:rPr lang="fi-FI" i="1" dirty="0">
                <a:solidFill>
                  <a:srgbClr val="002060"/>
                </a:solidFill>
              </a:rPr>
              <a:t>P</a:t>
            </a:r>
            <a:r>
              <a:rPr lang="fi-FI" dirty="0">
                <a:solidFill>
                  <a:srgbClr val="002060"/>
                </a:solidFill>
              </a:rPr>
              <a:t> = 0.826</a:t>
            </a:r>
            <a:br>
              <a:rPr lang="fi-FI" dirty="0">
                <a:solidFill>
                  <a:srgbClr val="002060"/>
                </a:solidFill>
              </a:rPr>
            </a:br>
            <a:r>
              <a:rPr lang="fi-FI" dirty="0" smtClean="0">
                <a:solidFill>
                  <a:srgbClr val="002060"/>
                </a:solidFill>
              </a:rPr>
              <a:t>Kasvu, </a:t>
            </a:r>
            <a:r>
              <a:rPr lang="fi-FI" i="1" dirty="0">
                <a:solidFill>
                  <a:srgbClr val="002060"/>
                </a:solidFill>
              </a:rPr>
              <a:t>P</a:t>
            </a:r>
            <a:r>
              <a:rPr lang="fi-FI" dirty="0">
                <a:solidFill>
                  <a:srgbClr val="002060"/>
                </a:solidFill>
              </a:rPr>
              <a:t> = 0.191</a:t>
            </a:r>
            <a:br>
              <a:rPr lang="fi-FI" dirty="0">
                <a:solidFill>
                  <a:srgbClr val="002060"/>
                </a:solidFill>
              </a:rPr>
            </a:br>
            <a:r>
              <a:rPr lang="fi-FI" dirty="0" smtClean="0">
                <a:solidFill>
                  <a:srgbClr val="002060"/>
                </a:solidFill>
              </a:rPr>
              <a:t>Pituus 1-v, </a:t>
            </a:r>
            <a:r>
              <a:rPr lang="fi-FI" i="1" dirty="0">
                <a:solidFill>
                  <a:srgbClr val="002060"/>
                </a:solidFill>
              </a:rPr>
              <a:t>P</a:t>
            </a:r>
            <a:r>
              <a:rPr lang="fi-FI" dirty="0">
                <a:solidFill>
                  <a:srgbClr val="002060"/>
                </a:solidFill>
              </a:rPr>
              <a:t> &lt; 0.001</a:t>
            </a:r>
          </a:p>
          <a:p>
            <a:endParaRPr lang="fi-FI" dirty="0">
              <a:solidFill>
                <a:srgbClr val="002060"/>
              </a:solidFill>
            </a:endParaRPr>
          </a:p>
          <a:p>
            <a:r>
              <a:rPr lang="fi-FI" dirty="0">
                <a:solidFill>
                  <a:srgbClr val="002060"/>
                </a:solidFill>
              </a:rPr>
              <a:t>N = </a:t>
            </a:r>
            <a:r>
              <a:rPr lang="fi-FI" dirty="0" smtClean="0">
                <a:solidFill>
                  <a:srgbClr val="002060"/>
                </a:solidFill>
              </a:rPr>
              <a:t>640 </a:t>
            </a:r>
            <a:endParaRPr lang="fi-FI" dirty="0">
              <a:solidFill>
                <a:srgbClr val="002060"/>
              </a:solidFill>
            </a:endParaRPr>
          </a:p>
          <a:p>
            <a:endParaRPr lang="fi-FI" dirty="0">
              <a:solidFill>
                <a:srgbClr val="002060"/>
              </a:solidFill>
            </a:endParaRPr>
          </a:p>
          <a:p>
            <a:r>
              <a:rPr lang="fi-FI" dirty="0" smtClean="0">
                <a:solidFill>
                  <a:srgbClr val="002060"/>
                </a:solidFill>
              </a:rPr>
              <a:t>laitos </a:t>
            </a:r>
            <a:r>
              <a:rPr lang="fi-FI" b="1" dirty="0">
                <a:solidFill>
                  <a:srgbClr val="002060"/>
                </a:solidFill>
              </a:rPr>
              <a:t>♀</a:t>
            </a:r>
            <a:r>
              <a:rPr lang="fi-FI" dirty="0">
                <a:solidFill>
                  <a:srgbClr val="002060"/>
                </a:solidFill>
              </a:rPr>
              <a:t> + </a:t>
            </a:r>
            <a:r>
              <a:rPr lang="fi-FI" dirty="0" smtClean="0">
                <a:solidFill>
                  <a:srgbClr val="002060"/>
                </a:solidFill>
              </a:rPr>
              <a:t>villi </a:t>
            </a:r>
            <a:r>
              <a:rPr lang="fi-FI" b="1" dirty="0" smtClean="0">
                <a:solidFill>
                  <a:srgbClr val="002060"/>
                </a:solidFill>
              </a:rPr>
              <a:t>♂ </a:t>
            </a:r>
            <a:r>
              <a:rPr lang="fi-FI" dirty="0">
                <a:solidFill>
                  <a:srgbClr val="002060"/>
                </a:solidFill>
              </a:rPr>
              <a:t/>
            </a:r>
            <a:br>
              <a:rPr lang="fi-FI" dirty="0">
                <a:solidFill>
                  <a:srgbClr val="002060"/>
                </a:solidFill>
              </a:rPr>
            </a:br>
            <a:r>
              <a:rPr lang="fi-FI" dirty="0" smtClean="0">
                <a:solidFill>
                  <a:srgbClr val="002060"/>
                </a:solidFill>
              </a:rPr>
              <a:t>näyttäisi lupaavalta</a:t>
            </a:r>
            <a:endParaRPr lang="fi-FI" dirty="0">
              <a:solidFill>
                <a:srgbClr val="002060"/>
              </a:solidFill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2873896" y="4297660"/>
            <a:ext cx="700495" cy="619238"/>
          </a:xfrm>
          <a:prstGeom prst="ellipse">
            <a:avLst/>
          </a:prstGeom>
          <a:noFill/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pic>
        <p:nvPicPr>
          <p:cNvPr id="8" name="Picture 7" title="Diagrammi kuolleisuusprosentti / kasvuprosentti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8432" y="1387742"/>
            <a:ext cx="5472608" cy="368954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Kantojen väliset erot ja risteyttäminen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92268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A08FCEB-0D14-448D-BA4B-B8F5B0DBD2BD}" type="datetime1">
              <a:rPr lang="fi-FI" smtClean="0"/>
              <a:pPr>
                <a:defRPr/>
              </a:pPr>
              <a:t>21.7.2020</a:t>
            </a:fld>
            <a:endParaRPr lang="fi-F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AE68D6-3022-4724-B45D-44A0B3B7D63E}" type="slidenum">
              <a:rPr lang="fi-FI" smtClean="0"/>
              <a:pPr>
                <a:defRPr/>
              </a:pPr>
              <a:t>8</a:t>
            </a:fld>
            <a:endParaRPr lang="fi-FI"/>
          </a:p>
        </p:txBody>
      </p:sp>
      <p:pic>
        <p:nvPicPr>
          <p:cNvPr id="11" name="Content Placeholder 10" title="saalis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4834" y="1273324"/>
            <a:ext cx="3810000" cy="229096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945904" y="1169809"/>
            <a:ext cx="8731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i="1" dirty="0" smtClean="0"/>
              <a:t>P</a:t>
            </a:r>
            <a:r>
              <a:rPr lang="fi-FI" dirty="0" smtClean="0"/>
              <a:t> = 0.097</a:t>
            </a:r>
            <a:endParaRPr lang="fi-FI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6024" y="1411969"/>
            <a:ext cx="3528392" cy="212264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6024" y="3318039"/>
            <a:ext cx="3527039" cy="212183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523271" y="1273324"/>
            <a:ext cx="8771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i="1" dirty="0" smtClean="0"/>
              <a:t>P</a:t>
            </a:r>
            <a:r>
              <a:rPr lang="fi-FI" dirty="0" smtClean="0"/>
              <a:t> = 0.816</a:t>
            </a:r>
            <a:endParaRPr lang="fi-FI" dirty="0"/>
          </a:p>
        </p:txBody>
      </p:sp>
      <p:sp>
        <p:nvSpPr>
          <p:cNvPr id="16" name="TextBox 15"/>
          <p:cNvSpPr txBox="1"/>
          <p:nvPr/>
        </p:nvSpPr>
        <p:spPr>
          <a:xfrm>
            <a:off x="353616" y="3690789"/>
            <a:ext cx="355738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smtClean="0"/>
              <a:t>Ei tilastollisesti merkitsevää eroa, </a:t>
            </a:r>
            <a:br>
              <a:rPr lang="fi-FI" dirty="0" smtClean="0"/>
            </a:br>
            <a:r>
              <a:rPr lang="fi-FI" dirty="0" smtClean="0"/>
              <a:t>huomattavan hyvä palautusprosentti </a:t>
            </a:r>
            <a:br>
              <a:rPr lang="fi-FI" dirty="0" smtClean="0"/>
            </a:br>
            <a:r>
              <a:rPr lang="fi-FI" dirty="0" smtClean="0"/>
              <a:t>kolmen viikon ja 2-3 miehen kalastuksella:</a:t>
            </a:r>
            <a:br>
              <a:rPr lang="fi-FI" dirty="0" smtClean="0"/>
            </a:br>
            <a:r>
              <a:rPr lang="fi-FI" dirty="0" smtClean="0"/>
              <a:t>77,9% ja 18,2 % </a:t>
            </a:r>
            <a:endParaRPr lang="fi-FI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Istutuskoe, Kuhmo 2018-2019, N = 889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75303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title="Saalis %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4903" y="2713484"/>
            <a:ext cx="4058135" cy="2440166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A08FCEB-0D14-448D-BA4B-B8F5B0DBD2BD}" type="datetime1">
              <a:rPr lang="fi-FI" smtClean="0"/>
              <a:pPr>
                <a:defRPr/>
              </a:pPr>
              <a:t>21.7.2020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 dirty="0" smtClean="0"/>
              <a:t>Anssi Vainikka</a:t>
            </a:r>
            <a:endParaRPr lang="fi-F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AE68D6-3022-4724-B45D-44A0B3B7D63E}" type="slidenum">
              <a:rPr lang="fi-FI" smtClean="0"/>
              <a:pPr>
                <a:defRPr/>
              </a:pPr>
              <a:t>9</a:t>
            </a:fld>
            <a:endParaRPr lang="fi-FI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7239809"/>
              </p:ext>
            </p:extLst>
          </p:nvPr>
        </p:nvGraphicFramePr>
        <p:xfrm>
          <a:off x="641648" y="1190996"/>
          <a:ext cx="6258306" cy="12192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00588">
                  <a:extLst>
                    <a:ext uri="{9D8B030D-6E8A-4147-A177-3AD203B41FA5}">
                      <a16:colId xmlns:a16="http://schemas.microsoft.com/office/drawing/2014/main" val="4273111141"/>
                    </a:ext>
                  </a:extLst>
                </a:gridCol>
                <a:gridCol w="1259652">
                  <a:extLst>
                    <a:ext uri="{9D8B030D-6E8A-4147-A177-3AD203B41FA5}">
                      <a16:colId xmlns:a16="http://schemas.microsoft.com/office/drawing/2014/main" val="2878977094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1599654085"/>
                    </a:ext>
                  </a:extLst>
                </a:gridCol>
                <a:gridCol w="1502436">
                  <a:extLst>
                    <a:ext uri="{9D8B030D-6E8A-4147-A177-3AD203B41FA5}">
                      <a16:colId xmlns:a16="http://schemas.microsoft.com/office/drawing/2014/main" val="2471042950"/>
                    </a:ext>
                  </a:extLst>
                </a:gridCol>
                <a:gridCol w="965635">
                  <a:extLst>
                    <a:ext uri="{9D8B030D-6E8A-4147-A177-3AD203B41FA5}">
                      <a16:colId xmlns:a16="http://schemas.microsoft.com/office/drawing/2014/main" val="899054410"/>
                    </a:ext>
                  </a:extLst>
                </a:gridCol>
                <a:gridCol w="765899">
                  <a:extLst>
                    <a:ext uri="{9D8B030D-6E8A-4147-A177-3AD203B41FA5}">
                      <a16:colId xmlns:a16="http://schemas.microsoft.com/office/drawing/2014/main" val="2397483419"/>
                    </a:ext>
                  </a:extLst>
                </a:gridCol>
              </a:tblGrid>
              <a:tr h="522005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000" dirty="0" err="1" smtClean="0">
                          <a:solidFill>
                            <a:srgbClr val="002060"/>
                          </a:solidFill>
                          <a:effectLst/>
                        </a:rPr>
                        <a:t>Tausta</a:t>
                      </a:r>
                      <a:endParaRPr lang="fi-FI" sz="12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000" dirty="0" err="1" smtClean="0">
                          <a:solidFill>
                            <a:srgbClr val="002060"/>
                          </a:solidFill>
                          <a:effectLst/>
                        </a:rPr>
                        <a:t>Istutettu</a:t>
                      </a:r>
                      <a:r>
                        <a:rPr lang="en-GB" sz="1000" dirty="0" smtClean="0">
                          <a:solidFill>
                            <a:srgbClr val="002060"/>
                          </a:solidFill>
                          <a:effectLst/>
                        </a:rPr>
                        <a:t/>
                      </a:r>
                      <a:br>
                        <a:rPr lang="en-GB" sz="1000" dirty="0" smtClean="0">
                          <a:solidFill>
                            <a:srgbClr val="002060"/>
                          </a:solidFill>
                          <a:effectLst/>
                        </a:rPr>
                      </a:br>
                      <a:r>
                        <a:rPr lang="en-GB" sz="1000" dirty="0" err="1" smtClean="0">
                          <a:solidFill>
                            <a:srgbClr val="002060"/>
                          </a:solidFill>
                          <a:effectLst/>
                        </a:rPr>
                        <a:t>Varisjoki</a:t>
                      </a:r>
                      <a:r>
                        <a:rPr lang="en-GB" sz="1000" baseline="0" dirty="0" smtClean="0">
                          <a:solidFill>
                            <a:srgbClr val="002060"/>
                          </a:solidFill>
                          <a:effectLst/>
                        </a:rPr>
                        <a:t> 2013</a:t>
                      </a:r>
                      <a:endParaRPr lang="fi-FI" sz="12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000" dirty="0" err="1" smtClean="0">
                          <a:solidFill>
                            <a:srgbClr val="002060"/>
                          </a:solidFill>
                          <a:effectLst/>
                        </a:rPr>
                        <a:t>Saalis</a:t>
                      </a:r>
                      <a:r>
                        <a:rPr lang="en-GB" sz="1000" dirty="0" smtClean="0">
                          <a:solidFill>
                            <a:srgbClr val="002060"/>
                          </a:solidFill>
                          <a:effectLst/>
                        </a:rPr>
                        <a:t>-%</a:t>
                      </a:r>
                      <a:br>
                        <a:rPr lang="en-GB" sz="1000" dirty="0" smtClean="0">
                          <a:solidFill>
                            <a:srgbClr val="002060"/>
                          </a:solidFill>
                          <a:effectLst/>
                        </a:rPr>
                      </a:br>
                      <a:r>
                        <a:rPr lang="en-GB" sz="1000" dirty="0" err="1" smtClean="0">
                          <a:solidFill>
                            <a:srgbClr val="002060"/>
                          </a:solidFill>
                          <a:effectLst/>
                        </a:rPr>
                        <a:t>Sähkö</a:t>
                      </a:r>
                      <a:endParaRPr lang="fi-FI" sz="12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000" dirty="0" err="1" smtClean="0">
                          <a:solidFill>
                            <a:srgbClr val="002060"/>
                          </a:solidFill>
                          <a:effectLst/>
                        </a:rPr>
                        <a:t>Istutuspituus</a:t>
                      </a:r>
                      <a:r>
                        <a:rPr lang="en-GB" sz="1000" dirty="0" smtClean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GB" sz="1000" dirty="0">
                          <a:solidFill>
                            <a:srgbClr val="002060"/>
                          </a:solidFill>
                          <a:effectLst/>
                        </a:rPr>
                        <a:t>(mm</a:t>
                      </a:r>
                      <a:r>
                        <a:rPr lang="en-GB" sz="1000" dirty="0" smtClean="0">
                          <a:solidFill>
                            <a:srgbClr val="002060"/>
                          </a:solidFill>
                          <a:effectLst/>
                        </a:rPr>
                        <a:t>)</a:t>
                      </a:r>
                      <a:br>
                        <a:rPr lang="en-GB" sz="1000" dirty="0" smtClean="0">
                          <a:solidFill>
                            <a:srgbClr val="002060"/>
                          </a:solidFill>
                          <a:effectLst/>
                        </a:rPr>
                      </a:br>
                      <a:r>
                        <a:rPr lang="en-GB" sz="1000" dirty="0" smtClean="0">
                          <a:solidFill>
                            <a:srgbClr val="002060"/>
                          </a:solidFill>
                          <a:effectLst/>
                        </a:rPr>
                        <a:t>19.6.2013</a:t>
                      </a:r>
                      <a:endParaRPr lang="fi-FI" sz="12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000" dirty="0" err="1" smtClean="0">
                          <a:solidFill>
                            <a:srgbClr val="002060"/>
                          </a:solidFill>
                          <a:effectLst/>
                        </a:rPr>
                        <a:t>Kasvu</a:t>
                      </a:r>
                      <a:r>
                        <a:rPr lang="en-GB" sz="1000" dirty="0" smtClean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GB" sz="1000" dirty="0">
                          <a:solidFill>
                            <a:srgbClr val="002060"/>
                          </a:solidFill>
                          <a:effectLst/>
                        </a:rPr>
                        <a:t>%</a:t>
                      </a:r>
                      <a:br>
                        <a:rPr lang="en-GB" sz="1000" dirty="0">
                          <a:solidFill>
                            <a:srgbClr val="002060"/>
                          </a:solidFill>
                          <a:effectLst/>
                        </a:rPr>
                      </a:br>
                      <a:r>
                        <a:rPr lang="en-GB" sz="1000" dirty="0" err="1" smtClean="0">
                          <a:solidFill>
                            <a:srgbClr val="002060"/>
                          </a:solidFill>
                          <a:effectLst/>
                        </a:rPr>
                        <a:t>Elokuu</a:t>
                      </a:r>
                      <a:endParaRPr lang="fi-FI" sz="12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2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000" dirty="0" err="1" smtClean="0">
                          <a:solidFill>
                            <a:srgbClr val="002060"/>
                          </a:solidFill>
                          <a:effectLst/>
                        </a:rPr>
                        <a:t>Kasvu</a:t>
                      </a:r>
                      <a:r>
                        <a:rPr lang="en-GB" sz="1000" dirty="0" smtClean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GB" sz="1000" dirty="0">
                          <a:solidFill>
                            <a:srgbClr val="002060"/>
                          </a:solidFill>
                          <a:effectLst/>
                        </a:rPr>
                        <a:t>% </a:t>
                      </a:r>
                      <a:r>
                        <a:rPr lang="en-GB" sz="1000" dirty="0" err="1" smtClean="0">
                          <a:solidFill>
                            <a:srgbClr val="002060"/>
                          </a:solidFill>
                          <a:effectLst/>
                        </a:rPr>
                        <a:t>Lokakuu</a:t>
                      </a:r>
                      <a:endParaRPr lang="fi-FI" sz="12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93291997"/>
                  </a:ext>
                </a:extLst>
              </a:tr>
              <a:tr h="245409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000" dirty="0">
                          <a:solidFill>
                            <a:srgbClr val="002060"/>
                          </a:solidFill>
                          <a:effectLst/>
                        </a:rPr>
                        <a:t>OUV</a:t>
                      </a:r>
                      <a:endParaRPr lang="fi-FI" sz="12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232</a:t>
                      </a:r>
                      <a:endParaRPr lang="fi-FI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16.4</a:t>
                      </a:r>
                      <a:endParaRPr lang="fi-FI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123.2</a:t>
                      </a:r>
                      <a:endParaRPr lang="fi-FI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000" b="1" dirty="0">
                          <a:effectLst/>
                        </a:rPr>
                        <a:t>16.6</a:t>
                      </a:r>
                      <a:endParaRPr lang="fi-FI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2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24.6</a:t>
                      </a:r>
                      <a:endParaRPr lang="fi-FI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11561417"/>
                  </a:ext>
                </a:extLst>
              </a:tr>
              <a:tr h="245409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000" dirty="0">
                          <a:solidFill>
                            <a:srgbClr val="002060"/>
                          </a:solidFill>
                          <a:effectLst/>
                        </a:rPr>
                        <a:t>OUV×VAA</a:t>
                      </a:r>
                      <a:endParaRPr lang="fi-FI" sz="12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235</a:t>
                      </a:r>
                      <a:endParaRPr lang="fi-FI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20.4</a:t>
                      </a:r>
                      <a:endParaRPr lang="fi-FI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120.8</a:t>
                      </a:r>
                      <a:endParaRPr lang="fi-FI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000" b="1" dirty="0">
                          <a:effectLst/>
                        </a:rPr>
                        <a:t>20.2</a:t>
                      </a:r>
                      <a:endParaRPr lang="fi-FI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2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28.2</a:t>
                      </a:r>
                      <a:endParaRPr lang="fi-FI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83940908"/>
                  </a:ext>
                </a:extLst>
              </a:tr>
            </a:tbl>
          </a:graphicData>
        </a:graphic>
      </p:graphicFrame>
      <p:sp>
        <p:nvSpPr>
          <p:cNvPr id="10" name="Oval 9"/>
          <p:cNvSpPr/>
          <p:nvPr/>
        </p:nvSpPr>
        <p:spPr bwMode="auto">
          <a:xfrm>
            <a:off x="5178152" y="1777380"/>
            <a:ext cx="1008112" cy="750601"/>
          </a:xfrm>
          <a:prstGeom prst="ellipse">
            <a:avLst/>
          </a:prstGeom>
          <a:noFill/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02088" y="3160022"/>
            <a:ext cx="29065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smtClean="0"/>
              <a:t>Mutta: istutusjärvet pedottomia.</a:t>
            </a:r>
            <a:br>
              <a:rPr lang="fi-FI" dirty="0" smtClean="0"/>
            </a:br>
            <a:r>
              <a:rPr lang="fi-FI" dirty="0" smtClean="0"/>
              <a:t>Toisella järvellä ennätyskuuma </a:t>
            </a:r>
            <a:br>
              <a:rPr lang="fi-FI" dirty="0" smtClean="0"/>
            </a:br>
            <a:r>
              <a:rPr lang="fi-FI" dirty="0" smtClean="0"/>
              <a:t>kesä tappoi todennäköisesti kaloja</a:t>
            </a:r>
            <a:br>
              <a:rPr lang="fi-FI" dirty="0" smtClean="0"/>
            </a:br>
            <a:r>
              <a:rPr lang="fi-FI" dirty="0" smtClean="0"/>
              <a:t>Salakalastus?</a:t>
            </a:r>
            <a:endParaRPr lang="fi-FI" dirty="0"/>
          </a:p>
        </p:txBody>
      </p:sp>
      <p:sp>
        <p:nvSpPr>
          <p:cNvPr id="11" name="Oval 10"/>
          <p:cNvSpPr/>
          <p:nvPr/>
        </p:nvSpPr>
        <p:spPr bwMode="auto">
          <a:xfrm>
            <a:off x="3233936" y="3160280"/>
            <a:ext cx="1008112" cy="750601"/>
          </a:xfrm>
          <a:prstGeom prst="ellipse">
            <a:avLst/>
          </a:prstGeom>
          <a:noFill/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H="1" flipV="1">
            <a:off x="3737992" y="3523021"/>
            <a:ext cx="1080120" cy="9186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818889" y="4243350"/>
            <a:ext cx="21948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smtClean="0"/>
              <a:t>Mahdollinen kalastuksen</a:t>
            </a:r>
            <a:br>
              <a:rPr lang="fi-FI" dirty="0" smtClean="0"/>
            </a:br>
            <a:r>
              <a:rPr lang="fi-FI" dirty="0" smtClean="0"/>
              <a:t>geneettinen vaikutus</a:t>
            </a:r>
            <a:endParaRPr lang="fi-FI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9282" y="547690"/>
            <a:ext cx="6691105" cy="514086"/>
          </a:xfrm>
        </p:spPr>
        <p:txBody>
          <a:bodyPr/>
          <a:lstStyle/>
          <a:p>
            <a:r>
              <a:rPr lang="fi-FI" dirty="0"/>
              <a:t>Kantojen väliset erot ja risteyttäminen</a:t>
            </a:r>
          </a:p>
        </p:txBody>
      </p:sp>
    </p:spTree>
    <p:extLst>
      <p:ext uri="{BB962C8B-B14F-4D97-AF65-F5344CB8AC3E}">
        <p14:creationId xmlns:p14="http://schemas.microsoft.com/office/powerpoint/2010/main" val="3009437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UEF Aloitus">
  <a:themeElements>
    <a:clrScheme name="UEF">
      <a:dk1>
        <a:srgbClr val="1D1D1C"/>
      </a:dk1>
      <a:lt1>
        <a:srgbClr val="FFFFFF"/>
      </a:lt1>
      <a:dk2>
        <a:srgbClr val="1D1D1C"/>
      </a:dk2>
      <a:lt2>
        <a:srgbClr val="D4D4D4"/>
      </a:lt2>
      <a:accent1>
        <a:srgbClr val="D4D800"/>
      </a:accent1>
      <a:accent2>
        <a:srgbClr val="008C99"/>
      </a:accent2>
      <a:accent3>
        <a:srgbClr val="FFFFFF"/>
      </a:accent3>
      <a:accent4>
        <a:srgbClr val="000000"/>
      </a:accent4>
      <a:accent5>
        <a:srgbClr val="E6E9AA"/>
      </a:accent5>
      <a:accent6>
        <a:srgbClr val="005D7B"/>
      </a:accent6>
      <a:hlink>
        <a:srgbClr val="009FB8"/>
      </a:hlink>
      <a:folHlink>
        <a:srgbClr val="F9B700"/>
      </a:folHlink>
    </a:clrScheme>
    <a:fontScheme name="uef_basic_laajamalli-3">
      <a:majorFont>
        <a:latin typeface="Palatino Linotype"/>
        <a:ea typeface=""/>
        <a:cs typeface=""/>
      </a:majorFont>
      <a:minorFont>
        <a:latin typeface="Palatino Linotyp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uef_basic_laajamalli-3 1">
        <a:dk1>
          <a:srgbClr val="000000"/>
        </a:dk1>
        <a:lt1>
          <a:srgbClr val="FFFFFF"/>
        </a:lt1>
        <a:dk2>
          <a:srgbClr val="000000"/>
        </a:dk2>
        <a:lt2>
          <a:srgbClr val="D4D4D4"/>
        </a:lt2>
        <a:accent1>
          <a:srgbClr val="D4D800"/>
        </a:accent1>
        <a:accent2>
          <a:srgbClr val="006788"/>
        </a:accent2>
        <a:accent3>
          <a:srgbClr val="FFFFFF"/>
        </a:accent3>
        <a:accent4>
          <a:srgbClr val="000000"/>
        </a:accent4>
        <a:accent5>
          <a:srgbClr val="E6E9AA"/>
        </a:accent5>
        <a:accent6>
          <a:srgbClr val="005D7B"/>
        </a:accent6>
        <a:hlink>
          <a:srgbClr val="009FB8"/>
        </a:hlink>
        <a:folHlink>
          <a:srgbClr val="F9B7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UEF Basic">
  <a:themeElements>
    <a:clrScheme name="UEF">
      <a:dk1>
        <a:srgbClr val="1D1D1C"/>
      </a:dk1>
      <a:lt1>
        <a:srgbClr val="FFFFFF"/>
      </a:lt1>
      <a:dk2>
        <a:srgbClr val="1D1D1C"/>
      </a:dk2>
      <a:lt2>
        <a:srgbClr val="D4D4D4"/>
      </a:lt2>
      <a:accent1>
        <a:srgbClr val="D4D800"/>
      </a:accent1>
      <a:accent2>
        <a:srgbClr val="008C99"/>
      </a:accent2>
      <a:accent3>
        <a:srgbClr val="FFFFFF"/>
      </a:accent3>
      <a:accent4>
        <a:srgbClr val="000000"/>
      </a:accent4>
      <a:accent5>
        <a:srgbClr val="E6E9AA"/>
      </a:accent5>
      <a:accent6>
        <a:srgbClr val="005D7B"/>
      </a:accent6>
      <a:hlink>
        <a:srgbClr val="009FB8"/>
      </a:hlink>
      <a:folHlink>
        <a:srgbClr val="F9B700"/>
      </a:folHlink>
    </a:clrScheme>
    <a:fontScheme name="uef_basic_laajamalli-3">
      <a:majorFont>
        <a:latin typeface="Palatino Linotype"/>
        <a:ea typeface=""/>
        <a:cs typeface=""/>
      </a:majorFont>
      <a:minorFont>
        <a:latin typeface="Palatino Linotyp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uef_basic_laajamalli-3 1">
        <a:dk1>
          <a:srgbClr val="000000"/>
        </a:dk1>
        <a:lt1>
          <a:srgbClr val="FFFFFF"/>
        </a:lt1>
        <a:dk2>
          <a:srgbClr val="000000"/>
        </a:dk2>
        <a:lt2>
          <a:srgbClr val="D4D4D4"/>
        </a:lt2>
        <a:accent1>
          <a:srgbClr val="D4D800"/>
        </a:accent1>
        <a:accent2>
          <a:srgbClr val="006788"/>
        </a:accent2>
        <a:accent3>
          <a:srgbClr val="FFFFFF"/>
        </a:accent3>
        <a:accent4>
          <a:srgbClr val="000000"/>
        </a:accent4>
        <a:accent5>
          <a:srgbClr val="E6E9AA"/>
        </a:accent5>
        <a:accent6>
          <a:srgbClr val="005D7B"/>
        </a:accent6>
        <a:hlink>
          <a:srgbClr val="009FB8"/>
        </a:hlink>
        <a:folHlink>
          <a:srgbClr val="F9B7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UEF Välilehdet">
  <a:themeElements>
    <a:clrScheme name="UEF">
      <a:dk1>
        <a:srgbClr val="1D1D1C"/>
      </a:dk1>
      <a:lt1>
        <a:srgbClr val="FFFFFF"/>
      </a:lt1>
      <a:dk2>
        <a:srgbClr val="1D1D1C"/>
      </a:dk2>
      <a:lt2>
        <a:srgbClr val="D4D4D4"/>
      </a:lt2>
      <a:accent1>
        <a:srgbClr val="D4D800"/>
      </a:accent1>
      <a:accent2>
        <a:srgbClr val="008C99"/>
      </a:accent2>
      <a:accent3>
        <a:srgbClr val="FFFFFF"/>
      </a:accent3>
      <a:accent4>
        <a:srgbClr val="000000"/>
      </a:accent4>
      <a:accent5>
        <a:srgbClr val="E6E9AA"/>
      </a:accent5>
      <a:accent6>
        <a:srgbClr val="005D7B"/>
      </a:accent6>
      <a:hlink>
        <a:srgbClr val="009FB8"/>
      </a:hlink>
      <a:folHlink>
        <a:srgbClr val="F9B700"/>
      </a:folHlink>
    </a:clrScheme>
    <a:fontScheme name="uef_basic_laajamalli-3">
      <a:majorFont>
        <a:latin typeface="Palatino Linotype"/>
        <a:ea typeface=""/>
        <a:cs typeface=""/>
      </a:majorFont>
      <a:minorFont>
        <a:latin typeface="Palatino Linotyp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uef_basic_laajamalli-3 1">
        <a:dk1>
          <a:srgbClr val="000000"/>
        </a:dk1>
        <a:lt1>
          <a:srgbClr val="FFFFFF"/>
        </a:lt1>
        <a:dk2>
          <a:srgbClr val="000000"/>
        </a:dk2>
        <a:lt2>
          <a:srgbClr val="D4D4D4"/>
        </a:lt2>
        <a:accent1>
          <a:srgbClr val="D4D800"/>
        </a:accent1>
        <a:accent2>
          <a:srgbClr val="006788"/>
        </a:accent2>
        <a:accent3>
          <a:srgbClr val="FFFFFF"/>
        </a:accent3>
        <a:accent4>
          <a:srgbClr val="000000"/>
        </a:accent4>
        <a:accent5>
          <a:srgbClr val="E6E9AA"/>
        </a:accent5>
        <a:accent6>
          <a:srgbClr val="005D7B"/>
        </a:accent6>
        <a:hlink>
          <a:srgbClr val="009FB8"/>
        </a:hlink>
        <a:folHlink>
          <a:srgbClr val="F9B7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UEF Lopetus">
  <a:themeElements>
    <a:clrScheme name="UEF">
      <a:dk1>
        <a:srgbClr val="1D1D1C"/>
      </a:dk1>
      <a:lt1>
        <a:srgbClr val="FFFFFF"/>
      </a:lt1>
      <a:dk2>
        <a:srgbClr val="1D1D1C"/>
      </a:dk2>
      <a:lt2>
        <a:srgbClr val="D4D4D4"/>
      </a:lt2>
      <a:accent1>
        <a:srgbClr val="D4D800"/>
      </a:accent1>
      <a:accent2>
        <a:srgbClr val="008C99"/>
      </a:accent2>
      <a:accent3>
        <a:srgbClr val="FFFFFF"/>
      </a:accent3>
      <a:accent4>
        <a:srgbClr val="000000"/>
      </a:accent4>
      <a:accent5>
        <a:srgbClr val="E6E9AA"/>
      </a:accent5>
      <a:accent6>
        <a:srgbClr val="005D7B"/>
      </a:accent6>
      <a:hlink>
        <a:srgbClr val="009FB8"/>
      </a:hlink>
      <a:folHlink>
        <a:srgbClr val="F9B700"/>
      </a:folHlink>
    </a:clrScheme>
    <a:fontScheme name="uef_basic_laajamalli-3">
      <a:majorFont>
        <a:latin typeface="Palatino Linotype"/>
        <a:ea typeface=""/>
        <a:cs typeface=""/>
      </a:majorFont>
      <a:minorFont>
        <a:latin typeface="Palatino Linotyp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uef_basic_laajamalli-3 1">
        <a:dk1>
          <a:srgbClr val="000000"/>
        </a:dk1>
        <a:lt1>
          <a:srgbClr val="FFFFFF"/>
        </a:lt1>
        <a:dk2>
          <a:srgbClr val="000000"/>
        </a:dk2>
        <a:lt2>
          <a:srgbClr val="D4D4D4"/>
        </a:lt2>
        <a:accent1>
          <a:srgbClr val="D4D800"/>
        </a:accent1>
        <a:accent2>
          <a:srgbClr val="006788"/>
        </a:accent2>
        <a:accent3>
          <a:srgbClr val="FFFFFF"/>
        </a:accent3>
        <a:accent4>
          <a:srgbClr val="000000"/>
        </a:accent4>
        <a:accent5>
          <a:srgbClr val="E6E9AA"/>
        </a:accent5>
        <a:accent6>
          <a:srgbClr val="005D7B"/>
        </a:accent6>
        <a:hlink>
          <a:srgbClr val="009FB8"/>
        </a:hlink>
        <a:folHlink>
          <a:srgbClr val="F9B7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-teema">
  <a:themeElements>
    <a:clrScheme name="">
      <a:dk1>
        <a:srgbClr val="000000"/>
      </a:dk1>
      <a:lt1>
        <a:srgbClr val="FFFFFF"/>
      </a:lt1>
      <a:dk2>
        <a:srgbClr val="000000"/>
      </a:dk2>
      <a:lt2>
        <a:srgbClr val="D4D4D4"/>
      </a:lt2>
      <a:accent1>
        <a:srgbClr val="D4D800"/>
      </a:accent1>
      <a:accent2>
        <a:srgbClr val="006788"/>
      </a:accent2>
      <a:accent3>
        <a:srgbClr val="FFFFFF"/>
      </a:accent3>
      <a:accent4>
        <a:srgbClr val="000000"/>
      </a:accent4>
      <a:accent5>
        <a:srgbClr val="E6E9AA"/>
      </a:accent5>
      <a:accent6>
        <a:srgbClr val="005D7B"/>
      </a:accent6>
      <a:hlink>
        <a:srgbClr val="009FB8"/>
      </a:hlink>
      <a:folHlink>
        <a:srgbClr val="F9B7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-teema">
  <a:themeElements>
    <a:clrScheme name="">
      <a:dk1>
        <a:srgbClr val="000000"/>
      </a:dk1>
      <a:lt1>
        <a:srgbClr val="FFFFFF"/>
      </a:lt1>
      <a:dk2>
        <a:srgbClr val="000000"/>
      </a:dk2>
      <a:lt2>
        <a:srgbClr val="D4D4D4"/>
      </a:lt2>
      <a:accent1>
        <a:srgbClr val="D4D800"/>
      </a:accent1>
      <a:accent2>
        <a:srgbClr val="006788"/>
      </a:accent2>
      <a:accent3>
        <a:srgbClr val="FFFFFF"/>
      </a:accent3>
      <a:accent4>
        <a:srgbClr val="000000"/>
      </a:accent4>
      <a:accent5>
        <a:srgbClr val="E6E9AA"/>
      </a:accent5>
      <a:accent6>
        <a:srgbClr val="005D7B"/>
      </a:accent6>
      <a:hlink>
        <a:srgbClr val="009FB8"/>
      </a:hlink>
      <a:folHlink>
        <a:srgbClr val="F9B7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112E58CE101F2D4B90895E5F3183DB0D" ma:contentTypeVersion="15" ma:contentTypeDescription="Luo uusi asiakirja." ma:contentTypeScope="" ma:versionID="5550fe5ea1fef170c1b7c92662bf2027">
  <xsd:schema xmlns:xsd="http://www.w3.org/2001/XMLSchema" xmlns:xs="http://www.w3.org/2001/XMLSchema" xmlns:p="http://schemas.microsoft.com/office/2006/metadata/properties" xmlns:ns2="07f82f05-2834-4a85-9f0d-97345fc438c7" xmlns:ns3="a4ceee9a-8660-4a90-926a-96641136a8a6" targetNamespace="http://schemas.microsoft.com/office/2006/metadata/properties" ma:root="true" ma:fieldsID="78913cb1d491925b17086ebb8c036969" ns2:_="" ns3:_="">
    <xsd:import namespace="07f82f05-2834-4a85-9f0d-97345fc438c7"/>
    <xsd:import namespace="a4ceee9a-8660-4a90-926a-96641136a8a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f82f05-2834-4a85-9f0d-97345fc438c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Kuvien tunnisteet" ma:readOnly="false" ma:fieldId="{5cf76f15-5ced-4ddc-b409-7134ff3c332f}" ma:taxonomyMulti="true" ma:sspId="d8a5ecd6-af6c-43f6-aded-cfb13d62c2b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2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ceee9a-8660-4a90-926a-96641136a8a6" elementFormDefault="qualified">
    <xsd:import namespace="http://schemas.microsoft.com/office/2006/documentManagement/types"/>
    <xsd:import namespace="http://schemas.microsoft.com/office/infopath/2007/PartnerControls"/>
    <xsd:element name="TaxCatchAll" ma:index="21" nillable="true" ma:displayName="Taxonomy Catch All Column" ma:hidden="true" ma:list="{3145a95e-bcbf-4b50-a2a3-dea2b6810ed4}" ma:internalName="TaxCatchAll" ma:showField="CatchAllData" ma:web="a4ceee9a-8660-4a90-926a-96641136a8a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4ceee9a-8660-4a90-926a-96641136a8a6">
      <Value>422</Value>
    </TaxCatchAll>
    <lcf76f155ced4ddcb4097134ff3c332f xmlns="07f82f05-2834-4a85-9f0d-97345fc438c7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6C12A09-B7E7-4762-BCAF-7FF3176235E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548C9C8-0BEB-44B7-8F83-8EC5692E9405}"/>
</file>

<file path=customXml/itemProps3.xml><?xml version="1.0" encoding="utf-8"?>
<ds:datastoreItem xmlns:ds="http://schemas.openxmlformats.org/officeDocument/2006/customXml" ds:itemID="{76719D36-63DE-42B5-8211-5E83562C9FFB}">
  <ds:schemaRefs>
    <ds:schemaRef ds:uri="http://purl.org/dc/dcmitype/"/>
    <ds:schemaRef ds:uri="http://purl.org/dc/elements/1.1/"/>
    <ds:schemaRef ds:uri="http://schemas.microsoft.com/office/2006/metadata/properties"/>
    <ds:schemaRef ds:uri="467c70a8-9f46-48f3-84c3-a316cc94901c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http://schemas.microsoft.com/office/infopath/2007/PartnerControls"/>
    <ds:schemaRef ds:uri="1d87ef13-6867-41d1-92cb-c91dfbd74ebd"/>
    <ds:schemaRef ds:uri="5b79877e-0d44-4f95-921b-7edaf05a2dcc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uef_basic_laajamalli-3</Template>
  <TotalTime>8156</TotalTime>
  <Words>764</Words>
  <Application>Microsoft Office PowerPoint</Application>
  <PresentationFormat>Mukautettu</PresentationFormat>
  <Paragraphs>121</Paragraphs>
  <Slides>16</Slides>
  <Notes>0</Notes>
  <HiddenSlides>0</HiddenSlides>
  <MMClips>0</MMClips>
  <ScaleCrop>false</ScaleCrop>
  <HeadingPairs>
    <vt:vector size="8" baseType="variant">
      <vt:variant>
        <vt:lpstr>Käytetyt fontit</vt:lpstr>
      </vt:variant>
      <vt:variant>
        <vt:i4>6</vt:i4>
      </vt:variant>
      <vt:variant>
        <vt:lpstr>Teema</vt:lpstr>
      </vt:variant>
      <vt:variant>
        <vt:i4>4</vt:i4>
      </vt:variant>
      <vt:variant>
        <vt:lpstr>Upotetut OLE-palvelimet</vt:lpstr>
      </vt:variant>
      <vt:variant>
        <vt:i4>0</vt:i4>
      </vt:variant>
      <vt:variant>
        <vt:lpstr>Dian otsikot</vt:lpstr>
      </vt:variant>
      <vt:variant>
        <vt:i4>16</vt:i4>
      </vt:variant>
    </vt:vector>
  </HeadingPairs>
  <TitlesOfParts>
    <vt:vector size="26" baseType="lpstr">
      <vt:lpstr>Arial</vt:lpstr>
      <vt:lpstr>Calibri</vt:lpstr>
      <vt:lpstr>Myriad pro</vt:lpstr>
      <vt:lpstr>Palatino Linotype</vt:lpstr>
      <vt:lpstr>Times New Roman</vt:lpstr>
      <vt:lpstr>Wingdings</vt:lpstr>
      <vt:lpstr>UEF Aloitus</vt:lpstr>
      <vt:lpstr>UEF Basic</vt:lpstr>
      <vt:lpstr>UEF Välilehdet</vt:lpstr>
      <vt:lpstr>UEF Lopetus</vt:lpstr>
      <vt:lpstr>Taimenkantojen erilaistuminen ja kalastuksen sukupolvien yli välittyvät vaikutukset</vt:lpstr>
      <vt:lpstr>Evolutiivinen näkökulma kalatalouteen</vt:lpstr>
      <vt:lpstr>Evolutiivinen näkökulma kalatalouteen</vt:lpstr>
      <vt:lpstr>Evolutiivinen näkökulma kalatalouteen</vt:lpstr>
      <vt:lpstr>Historian virheet ja nykytila</vt:lpstr>
      <vt:lpstr>PowerPoint-esitys</vt:lpstr>
      <vt:lpstr>Kantojen väliset erot ja risteyttäminen</vt:lpstr>
      <vt:lpstr>Istutuskoe, Kuhmo 2018-2019, N = 889</vt:lpstr>
      <vt:lpstr>Kantojen väliset erot ja risteyttäminen</vt:lpstr>
      <vt:lpstr>Kalastuksen geneettiset vaikutukset</vt:lpstr>
      <vt:lpstr>PowerPoint-esitys</vt:lpstr>
      <vt:lpstr>Vaellustaipumuksen ennustaminen</vt:lpstr>
      <vt:lpstr>Kokeellisesti mitattu vaellustaipumus</vt:lpstr>
      <vt:lpstr>EMKR-partnerihankkeen tulokset</vt:lpstr>
      <vt:lpstr>Johtopäätökset</vt:lpstr>
      <vt:lpstr>PowerPoint-esitys</vt:lpstr>
    </vt:vector>
  </TitlesOfParts>
  <Manager>HAHMO</Manager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Itä-Suomen yliopisto – tulevaisuuden yliopisto ajassa</dc:title>
  <dc:creator>vuorre</dc:creator>
  <cp:lastModifiedBy>Kantonen Tyyni (MMM)</cp:lastModifiedBy>
  <cp:revision>334</cp:revision>
  <dcterms:created xsi:type="dcterms:W3CDTF">2009-06-01T07:11:23Z</dcterms:created>
  <dcterms:modified xsi:type="dcterms:W3CDTF">2020-07-21T12:00:17Z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0x010100B5DDBFB1DF164A32A47B44F2EE8DA19D009383946C736D66468608B43E2D226DDE</vt:lpwstr>
  </property>
  <property fmtid="{D5CDD505-2E9C-101B-9397-08002B2CF9AE}" pid="3" name="UEFTopic">
    <vt:lpwstr>422;#Markkinointi ja yliopiston esitteleminen|7c027237-da7e-49c2-8983-226d328ddf86</vt:lpwstr>
  </property>
  <property fmtid="{D5CDD505-2E9C-101B-9397-08002B2CF9AE}" pid="4" name="WorkflowChangePath">
    <vt:lpwstr>c592f7f1-9584-4cd4-a9da-c800e04b60c4,3;</vt:lpwstr>
  </property>
</Properties>
</file>