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61" r:id="rId3"/>
    <p:sldId id="262" r:id="rId4"/>
    <p:sldId id="259" r:id="rId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720">
          <p15:clr>
            <a:srgbClr val="A4A3A4"/>
          </p15:clr>
        </p15:guide>
        <p15:guide id="2" pos="3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4" autoAdjust="0"/>
    <p:restoredTop sz="94857" autoAdjust="0"/>
  </p:normalViewPr>
  <p:slideViewPr>
    <p:cSldViewPr snapToGrid="0" snapToObjects="1">
      <p:cViewPr varScale="1">
        <p:scale>
          <a:sx n="40" d="100"/>
          <a:sy n="40" d="100"/>
        </p:scale>
        <p:origin x="48" y="796"/>
      </p:cViewPr>
      <p:guideLst>
        <p:guide orient="horz" pos="2720"/>
        <p:guide pos="30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CE12F3-C870-4CE0-A9AE-EC4D0F4567C5}" type="doc">
      <dgm:prSet loTypeId="urn:microsoft.com/office/officeart/2005/8/layout/matrix1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i-FI"/>
        </a:p>
      </dgm:t>
    </dgm:pt>
    <dgm:pt modelId="{260C8C86-4510-4C07-9F71-FE6EF4F7435C}">
      <dgm:prSet phldrT="[Text]"/>
      <dgm:spPr/>
      <dgm:t>
        <a:bodyPr/>
        <a:lstStyle/>
        <a:p>
          <a:r>
            <a:rPr lang="fi-FI" dirty="0" smtClean="0"/>
            <a:t>KALAKANTOJEN TILAN PARANTAMINEN</a:t>
          </a:r>
          <a:endParaRPr lang="fi-FI" dirty="0"/>
        </a:p>
      </dgm:t>
    </dgm:pt>
    <dgm:pt modelId="{D8C944D9-BBAC-46EB-87E5-0E044D491F21}" type="parTrans" cxnId="{822CD7CD-1CDE-4B3A-909A-C0A14AD1072B}">
      <dgm:prSet/>
      <dgm:spPr/>
      <dgm:t>
        <a:bodyPr/>
        <a:lstStyle/>
        <a:p>
          <a:endParaRPr lang="fi-FI"/>
        </a:p>
      </dgm:t>
    </dgm:pt>
    <dgm:pt modelId="{98CB5154-A4A0-4CC7-AEE3-E5D7705A2AF7}" type="sibTrans" cxnId="{822CD7CD-1CDE-4B3A-909A-C0A14AD1072B}">
      <dgm:prSet/>
      <dgm:spPr/>
      <dgm:t>
        <a:bodyPr/>
        <a:lstStyle/>
        <a:p>
          <a:endParaRPr lang="fi-FI"/>
        </a:p>
      </dgm:t>
    </dgm:pt>
    <dgm:pt modelId="{664A9CB9-704A-45A4-959A-1AE80ECD6960}">
      <dgm:prSet phldrT="[Text]" custT="1"/>
      <dgm:spPr/>
      <dgm:t>
        <a:bodyPr/>
        <a:lstStyle/>
        <a:p>
          <a:r>
            <a:rPr lang="fi-FI" sz="1200" b="1" dirty="0" smtClean="0"/>
            <a:t>  </a:t>
          </a:r>
          <a:r>
            <a:rPr lang="fi-FI" sz="1400" b="1" dirty="0" smtClean="0"/>
            <a:t>SININEN LUOMU</a:t>
          </a:r>
          <a:endParaRPr lang="fi-FI" sz="1400" b="1" dirty="0"/>
        </a:p>
      </dgm:t>
    </dgm:pt>
    <dgm:pt modelId="{AD440736-08CB-498A-8A0B-D1FB830F598B}" type="parTrans" cxnId="{75BF4DB1-279E-47F6-A781-64B392F6A597}">
      <dgm:prSet/>
      <dgm:spPr/>
      <dgm:t>
        <a:bodyPr/>
        <a:lstStyle/>
        <a:p>
          <a:endParaRPr lang="fi-FI"/>
        </a:p>
      </dgm:t>
    </dgm:pt>
    <dgm:pt modelId="{A3785857-D967-4E88-995F-4B8FF78EF116}" type="sibTrans" cxnId="{75BF4DB1-279E-47F6-A781-64B392F6A597}">
      <dgm:prSet/>
      <dgm:spPr/>
      <dgm:t>
        <a:bodyPr/>
        <a:lstStyle/>
        <a:p>
          <a:endParaRPr lang="fi-FI"/>
        </a:p>
      </dgm:t>
    </dgm:pt>
    <dgm:pt modelId="{5FA836E9-72A0-453C-BFE2-E82322596764}">
      <dgm:prSet phldrT="[Text]" custT="1"/>
      <dgm:spPr/>
      <dgm:t>
        <a:bodyPr/>
        <a:lstStyle/>
        <a:p>
          <a:r>
            <a:rPr lang="fi-FI" sz="1400" b="1" dirty="0" smtClean="0"/>
            <a:t>LAITOSKALAKANTOJEN VILLIYTTÄMINEN</a:t>
          </a:r>
          <a:endParaRPr lang="fi-FI" sz="1400" b="1" dirty="0"/>
        </a:p>
      </dgm:t>
    </dgm:pt>
    <dgm:pt modelId="{43499D12-6388-4C9F-83E0-78971F190424}" type="parTrans" cxnId="{C4F533C9-C0D9-4637-9BFF-9F6AB1D33D22}">
      <dgm:prSet/>
      <dgm:spPr/>
      <dgm:t>
        <a:bodyPr/>
        <a:lstStyle/>
        <a:p>
          <a:endParaRPr lang="fi-FI"/>
        </a:p>
      </dgm:t>
    </dgm:pt>
    <dgm:pt modelId="{A92ABA1F-7E6B-440C-B9AB-8D397CF099F8}" type="sibTrans" cxnId="{C4F533C9-C0D9-4637-9BFF-9F6AB1D33D22}">
      <dgm:prSet/>
      <dgm:spPr/>
      <dgm:t>
        <a:bodyPr/>
        <a:lstStyle/>
        <a:p>
          <a:endParaRPr lang="fi-FI"/>
        </a:p>
      </dgm:t>
    </dgm:pt>
    <dgm:pt modelId="{3C8E0002-D038-44E4-825D-17EEA582B318}">
      <dgm:prSet phldrT="[Text]" custT="1"/>
      <dgm:spPr/>
      <dgm:t>
        <a:bodyPr/>
        <a:lstStyle/>
        <a:p>
          <a:r>
            <a:rPr lang="fi-FI" sz="1400" b="1" dirty="0" smtClean="0"/>
            <a:t>MENESTYVÄ ISTUKAS</a:t>
          </a:r>
          <a:endParaRPr lang="fi-FI" sz="1400" b="1" dirty="0"/>
        </a:p>
      </dgm:t>
    </dgm:pt>
    <dgm:pt modelId="{BBC7077D-ADF1-4BD1-8684-B3CDA5393F6D}" type="parTrans" cxnId="{CBC4F28D-16A4-42FF-BBCF-4DF654898690}">
      <dgm:prSet/>
      <dgm:spPr/>
      <dgm:t>
        <a:bodyPr/>
        <a:lstStyle/>
        <a:p>
          <a:endParaRPr lang="fi-FI"/>
        </a:p>
      </dgm:t>
    </dgm:pt>
    <dgm:pt modelId="{ADE0B4FF-6264-47F1-BCCF-A53EB0DD9882}" type="sibTrans" cxnId="{CBC4F28D-16A4-42FF-BBCF-4DF654898690}">
      <dgm:prSet/>
      <dgm:spPr/>
      <dgm:t>
        <a:bodyPr/>
        <a:lstStyle/>
        <a:p>
          <a:endParaRPr lang="fi-FI"/>
        </a:p>
      </dgm:t>
    </dgm:pt>
    <dgm:pt modelId="{5AD47657-506F-4E7F-8ED9-7EC1851149D9}">
      <dgm:prSet phldrT="[Text]" custT="1"/>
      <dgm:spPr/>
      <dgm:t>
        <a:bodyPr/>
        <a:lstStyle/>
        <a:p>
          <a:r>
            <a:rPr lang="fi-FI" sz="1100" b="1" dirty="0" smtClean="0"/>
            <a:t>Rannikon kutu- ja poikasalueiden kunnostus      (Luke, HY)</a:t>
          </a:r>
          <a:endParaRPr lang="fi-FI" sz="1100" b="1" dirty="0"/>
        </a:p>
      </dgm:t>
    </dgm:pt>
    <dgm:pt modelId="{E24A813F-A711-4CF0-B60F-0E4DB8EFFE58}" type="parTrans" cxnId="{9D9FB2FD-62B2-4187-8015-A0495E8B6866}">
      <dgm:prSet/>
      <dgm:spPr/>
      <dgm:t>
        <a:bodyPr/>
        <a:lstStyle/>
        <a:p>
          <a:endParaRPr lang="fi-FI"/>
        </a:p>
      </dgm:t>
    </dgm:pt>
    <dgm:pt modelId="{FAFCE189-E175-45BF-916C-23BDF8131B83}" type="sibTrans" cxnId="{9D9FB2FD-62B2-4187-8015-A0495E8B6866}">
      <dgm:prSet/>
      <dgm:spPr/>
      <dgm:t>
        <a:bodyPr/>
        <a:lstStyle/>
        <a:p>
          <a:endParaRPr lang="fi-FI"/>
        </a:p>
      </dgm:t>
    </dgm:pt>
    <dgm:pt modelId="{712FED5C-DBC7-4582-B3A6-84D00AC3FD18}">
      <dgm:prSet custT="1"/>
      <dgm:spPr/>
      <dgm:t>
        <a:bodyPr/>
        <a:lstStyle/>
        <a:p>
          <a:r>
            <a:rPr lang="fi-FI" sz="1100" b="1" dirty="0" smtClean="0"/>
            <a:t>Virtavesien kutu- ja poikasalueiden kunnostus  (Luke, JY, Syke, OY, </a:t>
          </a:r>
          <a:r>
            <a:rPr lang="fi-FI" sz="1100" b="1" dirty="0" err="1" smtClean="0"/>
            <a:t>Luvy</a:t>
          </a:r>
          <a:r>
            <a:rPr lang="fi-FI" sz="1100" b="1" dirty="0" smtClean="0"/>
            <a:t>, </a:t>
          </a:r>
          <a:r>
            <a:rPr lang="fi-FI" sz="1100" b="1" dirty="0" err="1" smtClean="0"/>
            <a:t>Valonia</a:t>
          </a:r>
          <a:r>
            <a:rPr lang="fi-FI" sz="1100" b="1" dirty="0" smtClean="0"/>
            <a:t>)</a:t>
          </a:r>
          <a:endParaRPr lang="fi-FI" sz="1100" b="1" dirty="0"/>
        </a:p>
      </dgm:t>
    </dgm:pt>
    <dgm:pt modelId="{6C3DD4B6-2471-472B-8755-C38F3E095462}" type="parTrans" cxnId="{DACB7BFE-E892-415B-B99A-4681563EC849}">
      <dgm:prSet/>
      <dgm:spPr/>
      <dgm:t>
        <a:bodyPr/>
        <a:lstStyle/>
        <a:p>
          <a:endParaRPr lang="fi-FI"/>
        </a:p>
      </dgm:t>
    </dgm:pt>
    <dgm:pt modelId="{4DCF9A76-59DD-48C5-B583-3611F40EE8A2}" type="sibTrans" cxnId="{DACB7BFE-E892-415B-B99A-4681563EC849}">
      <dgm:prSet/>
      <dgm:spPr/>
      <dgm:t>
        <a:bodyPr/>
        <a:lstStyle/>
        <a:p>
          <a:endParaRPr lang="fi-FI"/>
        </a:p>
      </dgm:t>
    </dgm:pt>
    <dgm:pt modelId="{5AE283BB-2B45-404A-9E06-06516CE6AD17}">
      <dgm:prSet custT="1"/>
      <dgm:spPr/>
      <dgm:t>
        <a:bodyPr/>
        <a:lstStyle/>
        <a:p>
          <a:r>
            <a:rPr lang="fi-FI" sz="1100" b="1" dirty="0" smtClean="0"/>
            <a:t>Vesistökunnostusportaali (Syke)</a:t>
          </a:r>
          <a:endParaRPr lang="fi-FI" sz="1100" b="1" dirty="0"/>
        </a:p>
      </dgm:t>
    </dgm:pt>
    <dgm:pt modelId="{5D9072C8-E5CE-4A09-BCBF-79DB332F6C23}" type="parTrans" cxnId="{75B06AD2-C067-415A-A4E0-BAA7FB9D30E8}">
      <dgm:prSet/>
      <dgm:spPr/>
      <dgm:t>
        <a:bodyPr/>
        <a:lstStyle/>
        <a:p>
          <a:endParaRPr lang="fi-FI"/>
        </a:p>
      </dgm:t>
    </dgm:pt>
    <dgm:pt modelId="{10613067-B3C1-47F9-8DCF-AC0F2193E8A3}" type="sibTrans" cxnId="{75B06AD2-C067-415A-A4E0-BAA7FB9D30E8}">
      <dgm:prSet/>
      <dgm:spPr/>
      <dgm:t>
        <a:bodyPr/>
        <a:lstStyle/>
        <a:p>
          <a:endParaRPr lang="fi-FI"/>
        </a:p>
      </dgm:t>
    </dgm:pt>
    <dgm:pt modelId="{A5AEBEAF-30E6-4F50-8FD7-56D63CD496E8}">
      <dgm:prSet phldrT="[Text]" custT="1"/>
      <dgm:spPr/>
      <dgm:t>
        <a:bodyPr/>
        <a:lstStyle/>
        <a:p>
          <a:r>
            <a:rPr lang="fi-FI" sz="1100" b="1" dirty="0" smtClean="0"/>
            <a:t>Kalatalousalueiden aluesuunnittelu –pilotit         (Luke)</a:t>
          </a:r>
          <a:endParaRPr lang="fi-FI" sz="1100" dirty="0"/>
        </a:p>
      </dgm:t>
    </dgm:pt>
    <dgm:pt modelId="{710DF433-2331-4366-9C92-DA5195B5CC5E}" type="parTrans" cxnId="{D5FB374E-6908-4A13-85E5-CF07736468C6}">
      <dgm:prSet/>
      <dgm:spPr/>
      <dgm:t>
        <a:bodyPr/>
        <a:lstStyle/>
        <a:p>
          <a:endParaRPr lang="fi-FI"/>
        </a:p>
      </dgm:t>
    </dgm:pt>
    <dgm:pt modelId="{B44151FF-7ECF-4E97-B5A2-04BEC8FBEFB0}" type="sibTrans" cxnId="{D5FB374E-6908-4A13-85E5-CF07736468C6}">
      <dgm:prSet/>
      <dgm:spPr/>
      <dgm:t>
        <a:bodyPr/>
        <a:lstStyle/>
        <a:p>
          <a:endParaRPr lang="fi-FI"/>
        </a:p>
      </dgm:t>
    </dgm:pt>
    <dgm:pt modelId="{12C1ADCA-7DEE-4664-9B1E-1B0A2E4023AC}">
      <dgm:prSet custT="1"/>
      <dgm:spPr/>
      <dgm:t>
        <a:bodyPr/>
        <a:lstStyle/>
        <a:p>
          <a:r>
            <a:rPr lang="fi-FI" sz="1100" b="1" dirty="0" smtClean="0"/>
            <a:t>Kalatalouden velvoitetarkkailut ja aluesuunnittelu (Luke)</a:t>
          </a:r>
          <a:endParaRPr lang="fi-FI" sz="1100" b="1" dirty="0"/>
        </a:p>
      </dgm:t>
    </dgm:pt>
    <dgm:pt modelId="{72088FAC-CD0F-438F-A6DA-24BD2EAD2CCF}" type="parTrans" cxnId="{82472259-B21F-4A6B-A7B5-B40E941122D0}">
      <dgm:prSet/>
      <dgm:spPr/>
      <dgm:t>
        <a:bodyPr/>
        <a:lstStyle/>
        <a:p>
          <a:endParaRPr lang="fi-FI"/>
        </a:p>
      </dgm:t>
    </dgm:pt>
    <dgm:pt modelId="{A608E6D5-4A66-4724-9F3B-399DCC78BB0B}" type="sibTrans" cxnId="{82472259-B21F-4A6B-A7B5-B40E941122D0}">
      <dgm:prSet/>
      <dgm:spPr/>
      <dgm:t>
        <a:bodyPr/>
        <a:lstStyle/>
        <a:p>
          <a:endParaRPr lang="fi-FI"/>
        </a:p>
      </dgm:t>
    </dgm:pt>
    <dgm:pt modelId="{00C25353-3850-4416-AC32-48B82BA1402E}">
      <dgm:prSet phldrT="[Text]" custT="1"/>
      <dgm:spPr/>
      <dgm:t>
        <a:bodyPr/>
        <a:lstStyle/>
        <a:p>
          <a:r>
            <a:rPr lang="fi-FI" sz="1100" b="1" dirty="0" smtClean="0"/>
            <a:t>Risteytysmenetelmät (Luke, UEF, JY)</a:t>
          </a:r>
          <a:endParaRPr lang="fi-FI" sz="1100" dirty="0"/>
        </a:p>
      </dgm:t>
    </dgm:pt>
    <dgm:pt modelId="{8C890047-4608-4921-B9B0-2AC230726908}" type="parTrans" cxnId="{BDE3BDA4-EF87-48B9-9244-3DA3DC47C1AF}">
      <dgm:prSet/>
      <dgm:spPr/>
      <dgm:t>
        <a:bodyPr/>
        <a:lstStyle/>
        <a:p>
          <a:endParaRPr lang="fi-FI"/>
        </a:p>
      </dgm:t>
    </dgm:pt>
    <dgm:pt modelId="{EBBFF244-3960-4AF3-8584-304072B8D30D}" type="sibTrans" cxnId="{BDE3BDA4-EF87-48B9-9244-3DA3DC47C1AF}">
      <dgm:prSet/>
      <dgm:spPr/>
      <dgm:t>
        <a:bodyPr/>
        <a:lstStyle/>
        <a:p>
          <a:endParaRPr lang="fi-FI"/>
        </a:p>
      </dgm:t>
    </dgm:pt>
    <dgm:pt modelId="{8783CF75-31E1-455A-97A6-AC89FB4C02D4}">
      <dgm:prSet custT="1"/>
      <dgm:spPr/>
      <dgm:t>
        <a:bodyPr/>
        <a:lstStyle/>
        <a:p>
          <a:r>
            <a:rPr lang="fi-FI" sz="1100" b="1" dirty="0" smtClean="0"/>
            <a:t>Monimuotoisuuden säilyttäminen (Luke, HY,JY)</a:t>
          </a:r>
          <a:endParaRPr lang="fi-FI" sz="1100" b="1" dirty="0"/>
        </a:p>
      </dgm:t>
    </dgm:pt>
    <dgm:pt modelId="{03E0512A-E213-4D0D-BF6C-32B7EB22DE59}" type="parTrans" cxnId="{51384CDB-A97B-49FB-B97E-94343AC0FDD6}">
      <dgm:prSet/>
      <dgm:spPr/>
      <dgm:t>
        <a:bodyPr/>
        <a:lstStyle/>
        <a:p>
          <a:endParaRPr lang="fi-FI"/>
        </a:p>
      </dgm:t>
    </dgm:pt>
    <dgm:pt modelId="{AD93DF74-F278-48AC-A7B1-1CE1D40A6178}" type="sibTrans" cxnId="{51384CDB-A97B-49FB-B97E-94343AC0FDD6}">
      <dgm:prSet/>
      <dgm:spPr/>
      <dgm:t>
        <a:bodyPr/>
        <a:lstStyle/>
        <a:p>
          <a:endParaRPr lang="fi-FI"/>
        </a:p>
      </dgm:t>
    </dgm:pt>
    <dgm:pt modelId="{236615CB-2783-4FF8-88AB-EB69C58EFB5D}">
      <dgm:prSet phldrT="[Text]" custT="1"/>
      <dgm:spPr/>
      <dgm:t>
        <a:bodyPr/>
        <a:lstStyle/>
        <a:p>
          <a:r>
            <a:rPr lang="fi-FI" sz="1100" b="1" dirty="0" smtClean="0"/>
            <a:t>Luonnossa ja altaassa menestyvien istukkaiden tuotantomenetelmät (Luke)</a:t>
          </a:r>
          <a:endParaRPr lang="fi-FI" sz="1100" dirty="0"/>
        </a:p>
      </dgm:t>
    </dgm:pt>
    <dgm:pt modelId="{24FF2F3E-876F-40E3-AC5F-D04EDC80F264}" type="parTrans" cxnId="{B3659125-D048-4625-AD9B-480E09556E71}">
      <dgm:prSet/>
      <dgm:spPr/>
      <dgm:t>
        <a:bodyPr/>
        <a:lstStyle/>
        <a:p>
          <a:endParaRPr lang="fi-FI"/>
        </a:p>
      </dgm:t>
    </dgm:pt>
    <dgm:pt modelId="{456DF4C5-80DF-436E-AEE1-066A8C67EB7F}" type="sibTrans" cxnId="{B3659125-D048-4625-AD9B-480E09556E71}">
      <dgm:prSet/>
      <dgm:spPr/>
      <dgm:t>
        <a:bodyPr/>
        <a:lstStyle/>
        <a:p>
          <a:endParaRPr lang="fi-FI"/>
        </a:p>
      </dgm:t>
    </dgm:pt>
    <dgm:pt modelId="{7D317772-1A5F-4E18-99F5-C339518EE41C}">
      <dgm:prSet custT="1"/>
      <dgm:spPr/>
      <dgm:t>
        <a:bodyPr/>
        <a:lstStyle/>
        <a:p>
          <a:r>
            <a:rPr lang="fi-FI" sz="1100" b="1" dirty="0" smtClean="0"/>
            <a:t>Selviytymistä lisäävät istutusmenetelmät              (Luke, OY)</a:t>
          </a:r>
          <a:endParaRPr lang="fi-FI" sz="1100" b="1" dirty="0"/>
        </a:p>
      </dgm:t>
    </dgm:pt>
    <dgm:pt modelId="{C0D464B9-0311-41A7-A37E-139C72B77257}" type="parTrans" cxnId="{08032A92-BBA9-46BC-ABAE-6AE3B8CF57BD}">
      <dgm:prSet/>
      <dgm:spPr/>
      <dgm:t>
        <a:bodyPr/>
        <a:lstStyle/>
        <a:p>
          <a:endParaRPr lang="fi-FI"/>
        </a:p>
      </dgm:t>
    </dgm:pt>
    <dgm:pt modelId="{40D7FA79-28B9-4E4A-88FC-691AB6315623}" type="sibTrans" cxnId="{08032A92-BBA9-46BC-ABAE-6AE3B8CF57BD}">
      <dgm:prSet/>
      <dgm:spPr/>
      <dgm:t>
        <a:bodyPr/>
        <a:lstStyle/>
        <a:p>
          <a:endParaRPr lang="fi-FI"/>
        </a:p>
      </dgm:t>
    </dgm:pt>
    <dgm:pt modelId="{891A352C-248E-472A-B46D-F94E01BB5F2D}">
      <dgm:prSet phldrT="[Text]" custT="1"/>
      <dgm:spPr/>
      <dgm:t>
        <a:bodyPr/>
        <a:lstStyle/>
        <a:p>
          <a:r>
            <a:rPr lang="fi-FI" sz="1400" b="1" dirty="0" smtClean="0"/>
            <a:t>TOLKKU ALUESUUNNITTELU</a:t>
          </a:r>
          <a:endParaRPr lang="fi-FI" sz="1400" b="1" dirty="0"/>
        </a:p>
      </dgm:t>
    </dgm:pt>
    <dgm:pt modelId="{4232013B-B385-49A7-B8EA-22FD4FFEF36A}" type="sibTrans" cxnId="{36F24BC7-9745-4CBB-98ED-26271C6DB3BA}">
      <dgm:prSet/>
      <dgm:spPr/>
      <dgm:t>
        <a:bodyPr/>
        <a:lstStyle/>
        <a:p>
          <a:endParaRPr lang="fi-FI"/>
        </a:p>
      </dgm:t>
    </dgm:pt>
    <dgm:pt modelId="{9749D844-E6B9-4BDA-BBEA-AA14FE72A6B5}" type="parTrans" cxnId="{36F24BC7-9745-4CBB-98ED-26271C6DB3BA}">
      <dgm:prSet/>
      <dgm:spPr/>
      <dgm:t>
        <a:bodyPr/>
        <a:lstStyle/>
        <a:p>
          <a:endParaRPr lang="fi-FI"/>
        </a:p>
      </dgm:t>
    </dgm:pt>
    <dgm:pt modelId="{7E9ADA2B-E34D-41A6-9467-CD5B28CCC7CF}">
      <dgm:prSet phldrT="[Text]" custT="1"/>
      <dgm:spPr/>
      <dgm:t>
        <a:bodyPr/>
        <a:lstStyle/>
        <a:p>
          <a:endParaRPr lang="fi-FI" sz="1100" b="1" dirty="0"/>
        </a:p>
      </dgm:t>
    </dgm:pt>
    <dgm:pt modelId="{5F33C9C5-A396-40DA-B18E-7DACB061A604}" type="parTrans" cxnId="{1D0B4042-04E8-4614-86B7-C39DA21C1859}">
      <dgm:prSet/>
      <dgm:spPr/>
      <dgm:t>
        <a:bodyPr/>
        <a:lstStyle/>
        <a:p>
          <a:endParaRPr lang="fi-FI"/>
        </a:p>
      </dgm:t>
    </dgm:pt>
    <dgm:pt modelId="{EFAF5C8C-F30E-40AC-AF1F-178EDD94A896}" type="sibTrans" cxnId="{1D0B4042-04E8-4614-86B7-C39DA21C1859}">
      <dgm:prSet/>
      <dgm:spPr/>
      <dgm:t>
        <a:bodyPr/>
        <a:lstStyle/>
        <a:p>
          <a:endParaRPr lang="fi-FI"/>
        </a:p>
      </dgm:t>
    </dgm:pt>
    <dgm:pt modelId="{D474D42F-F95C-43F1-92CF-CFAD549C138F}">
      <dgm:prSet custT="1"/>
      <dgm:spPr/>
      <dgm:t>
        <a:bodyPr/>
        <a:lstStyle/>
        <a:p>
          <a:endParaRPr lang="fi-FI" sz="1100" b="1" dirty="0"/>
        </a:p>
      </dgm:t>
    </dgm:pt>
    <dgm:pt modelId="{76831812-D1E1-4AA1-BFE3-86CEAE6251ED}" type="parTrans" cxnId="{B9F1E7FD-F4C9-42E4-9C1C-B6FC3E34A0AF}">
      <dgm:prSet/>
      <dgm:spPr/>
      <dgm:t>
        <a:bodyPr/>
        <a:lstStyle/>
        <a:p>
          <a:endParaRPr lang="fi-FI"/>
        </a:p>
      </dgm:t>
    </dgm:pt>
    <dgm:pt modelId="{382C60AF-C82B-4246-870C-5A0531ECE716}" type="sibTrans" cxnId="{B9F1E7FD-F4C9-42E4-9C1C-B6FC3E34A0AF}">
      <dgm:prSet/>
      <dgm:spPr/>
      <dgm:t>
        <a:bodyPr/>
        <a:lstStyle/>
        <a:p>
          <a:endParaRPr lang="fi-FI"/>
        </a:p>
      </dgm:t>
    </dgm:pt>
    <dgm:pt modelId="{5BD11FFE-8757-4E96-9520-31CC081019CD}">
      <dgm:prSet phldrT="[Text]" custT="1"/>
      <dgm:spPr/>
      <dgm:t>
        <a:bodyPr/>
        <a:lstStyle/>
        <a:p>
          <a:endParaRPr lang="fi-FI" sz="1100" dirty="0"/>
        </a:p>
      </dgm:t>
    </dgm:pt>
    <dgm:pt modelId="{682F06A1-9642-447C-8007-899EBD0E42D2}" type="parTrans" cxnId="{C8A7E412-069D-49FA-9472-A3BBA271CEED}">
      <dgm:prSet/>
      <dgm:spPr/>
      <dgm:t>
        <a:bodyPr/>
        <a:lstStyle/>
        <a:p>
          <a:endParaRPr lang="fi-FI"/>
        </a:p>
      </dgm:t>
    </dgm:pt>
    <dgm:pt modelId="{3E4E73CF-2472-417A-B9FB-80B4E8E28EED}" type="sibTrans" cxnId="{C8A7E412-069D-49FA-9472-A3BBA271CEED}">
      <dgm:prSet/>
      <dgm:spPr/>
      <dgm:t>
        <a:bodyPr/>
        <a:lstStyle/>
        <a:p>
          <a:endParaRPr lang="fi-FI"/>
        </a:p>
      </dgm:t>
    </dgm:pt>
    <dgm:pt modelId="{7053BA94-7DBA-4E16-85A2-2BC8CBBF1109}">
      <dgm:prSet phldrT="[Text]" custT="1"/>
      <dgm:spPr/>
      <dgm:t>
        <a:bodyPr/>
        <a:lstStyle/>
        <a:p>
          <a:endParaRPr lang="fi-FI" sz="1100" dirty="0"/>
        </a:p>
      </dgm:t>
    </dgm:pt>
    <dgm:pt modelId="{79D0838B-5C8C-4B5C-B398-F95C265361ED}" type="parTrans" cxnId="{BB528FD5-D397-4DA1-8A29-CD5C3DF7D0C9}">
      <dgm:prSet/>
      <dgm:spPr/>
      <dgm:t>
        <a:bodyPr/>
        <a:lstStyle/>
        <a:p>
          <a:endParaRPr lang="fi-FI"/>
        </a:p>
      </dgm:t>
    </dgm:pt>
    <dgm:pt modelId="{A68FE667-E8DA-42D3-87EE-1CB8D4225B55}" type="sibTrans" cxnId="{BB528FD5-D397-4DA1-8A29-CD5C3DF7D0C9}">
      <dgm:prSet/>
      <dgm:spPr/>
      <dgm:t>
        <a:bodyPr/>
        <a:lstStyle/>
        <a:p>
          <a:endParaRPr lang="fi-FI"/>
        </a:p>
      </dgm:t>
    </dgm:pt>
    <dgm:pt modelId="{DE39FBA0-7113-496C-9851-B54CAFF22EF3}">
      <dgm:prSet phldrT="[Text]" custT="1"/>
      <dgm:spPr/>
      <dgm:t>
        <a:bodyPr/>
        <a:lstStyle/>
        <a:p>
          <a:endParaRPr lang="fi-FI" sz="1100" dirty="0"/>
        </a:p>
      </dgm:t>
    </dgm:pt>
    <dgm:pt modelId="{E4AC7B02-28E1-4392-A960-80985CE5B056}" type="parTrans" cxnId="{52A7A7EF-795F-42E4-8FF9-9D14F751CB97}">
      <dgm:prSet/>
      <dgm:spPr/>
      <dgm:t>
        <a:bodyPr/>
        <a:lstStyle/>
        <a:p>
          <a:endParaRPr lang="fi-FI"/>
        </a:p>
      </dgm:t>
    </dgm:pt>
    <dgm:pt modelId="{CE66E7E9-048A-412A-8D99-80BB4ADA4722}" type="sibTrans" cxnId="{52A7A7EF-795F-42E4-8FF9-9D14F751CB97}">
      <dgm:prSet/>
      <dgm:spPr/>
      <dgm:t>
        <a:bodyPr/>
        <a:lstStyle/>
        <a:p>
          <a:endParaRPr lang="fi-FI"/>
        </a:p>
      </dgm:t>
    </dgm:pt>
    <dgm:pt modelId="{161A5591-63C2-4B93-8D47-39BDFC539244}" type="pres">
      <dgm:prSet presAssocID="{AACE12F3-C870-4CE0-A9AE-EC4D0F4567C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BF83C6D0-1E85-47EF-84CF-05D2766550C6}" type="pres">
      <dgm:prSet presAssocID="{AACE12F3-C870-4CE0-A9AE-EC4D0F4567C5}" presName="matrix" presStyleCnt="0"/>
      <dgm:spPr/>
    </dgm:pt>
    <dgm:pt modelId="{A8AFC9D3-7F57-4521-B321-D66DF562B893}" type="pres">
      <dgm:prSet presAssocID="{AACE12F3-C870-4CE0-A9AE-EC4D0F4567C5}" presName="tile1" presStyleLbl="node1" presStyleIdx="0" presStyleCnt="4"/>
      <dgm:spPr/>
      <dgm:t>
        <a:bodyPr/>
        <a:lstStyle/>
        <a:p>
          <a:endParaRPr lang="fi-FI"/>
        </a:p>
      </dgm:t>
    </dgm:pt>
    <dgm:pt modelId="{2041E83C-0BE5-4600-B654-AC94BC5F695D}" type="pres">
      <dgm:prSet presAssocID="{AACE12F3-C870-4CE0-A9AE-EC4D0F4567C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77BDF7E9-444A-4484-9C9B-73D002E8EA53}" type="pres">
      <dgm:prSet presAssocID="{AACE12F3-C870-4CE0-A9AE-EC4D0F4567C5}" presName="tile2" presStyleLbl="node1" presStyleIdx="1" presStyleCnt="4"/>
      <dgm:spPr/>
      <dgm:t>
        <a:bodyPr/>
        <a:lstStyle/>
        <a:p>
          <a:endParaRPr lang="fi-FI"/>
        </a:p>
      </dgm:t>
    </dgm:pt>
    <dgm:pt modelId="{40A3AB87-F7E1-42BA-B6A2-DA702CBCA421}" type="pres">
      <dgm:prSet presAssocID="{AACE12F3-C870-4CE0-A9AE-EC4D0F4567C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21963335-F71A-45AB-894E-5A37B800FCCD}" type="pres">
      <dgm:prSet presAssocID="{AACE12F3-C870-4CE0-A9AE-EC4D0F4567C5}" presName="tile3" presStyleLbl="node1" presStyleIdx="2" presStyleCnt="4"/>
      <dgm:spPr/>
      <dgm:t>
        <a:bodyPr/>
        <a:lstStyle/>
        <a:p>
          <a:endParaRPr lang="fi-FI"/>
        </a:p>
      </dgm:t>
    </dgm:pt>
    <dgm:pt modelId="{A3FBF0B8-EC9A-4C95-8F61-C8C9E4F08A6A}" type="pres">
      <dgm:prSet presAssocID="{AACE12F3-C870-4CE0-A9AE-EC4D0F4567C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F9C4CF57-BBFF-42C2-85BE-200D0FC1D7D3}" type="pres">
      <dgm:prSet presAssocID="{AACE12F3-C870-4CE0-A9AE-EC4D0F4567C5}" presName="tile4" presStyleLbl="node1" presStyleIdx="3" presStyleCnt="4"/>
      <dgm:spPr/>
      <dgm:t>
        <a:bodyPr/>
        <a:lstStyle/>
        <a:p>
          <a:endParaRPr lang="fi-FI"/>
        </a:p>
      </dgm:t>
    </dgm:pt>
    <dgm:pt modelId="{0F95EDDC-4719-4C0E-87F9-F5E07D9D5520}" type="pres">
      <dgm:prSet presAssocID="{AACE12F3-C870-4CE0-A9AE-EC4D0F4567C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9AE867C9-27C0-4FE5-AF4A-91927E4F7BAB}" type="pres">
      <dgm:prSet presAssocID="{AACE12F3-C870-4CE0-A9AE-EC4D0F4567C5}" presName="centerTile" presStyleLbl="fgShp" presStyleIdx="0" presStyleCnt="1" custLinFactNeighborX="4821" custLinFactNeighborY="-742">
        <dgm:presLayoutVars>
          <dgm:chMax val="0"/>
          <dgm:chPref val="0"/>
        </dgm:presLayoutVars>
      </dgm:prSet>
      <dgm:spPr/>
      <dgm:t>
        <a:bodyPr/>
        <a:lstStyle/>
        <a:p>
          <a:endParaRPr lang="fi-FI"/>
        </a:p>
      </dgm:t>
    </dgm:pt>
  </dgm:ptLst>
  <dgm:cxnLst>
    <dgm:cxn modelId="{0D4F66A2-B5AA-494F-89E2-492CE65F87C5}" type="presOf" srcId="{00C25353-3850-4416-AC32-48B82BA1402E}" destId="{40A3AB87-F7E1-42BA-B6A2-DA702CBCA421}" srcOrd="1" destOrd="1" presId="urn:microsoft.com/office/officeart/2005/8/layout/matrix1"/>
    <dgm:cxn modelId="{D5FB374E-6908-4A13-85E5-CF07736468C6}" srcId="{891A352C-248E-472A-B46D-F94E01BB5F2D}" destId="{A5AEBEAF-30E6-4F50-8FD7-56D63CD496E8}" srcOrd="0" destOrd="0" parTransId="{710DF433-2331-4366-9C92-DA5195B5CC5E}" sibTransId="{B44151FF-7ECF-4E97-B5A2-04BEC8FBEFB0}"/>
    <dgm:cxn modelId="{82472259-B21F-4A6B-A7B5-B40E941122D0}" srcId="{891A352C-248E-472A-B46D-F94E01BB5F2D}" destId="{12C1ADCA-7DEE-4664-9B1E-1B0A2E4023AC}" srcOrd="2" destOrd="0" parTransId="{72088FAC-CD0F-438F-A6DA-24BD2EAD2CCF}" sibTransId="{A608E6D5-4A66-4724-9F3B-399DCC78BB0B}"/>
    <dgm:cxn modelId="{ABA2A600-E3B4-43AE-ACDA-FAB9BBDB73BA}" type="presOf" srcId="{7E9ADA2B-E34D-41A6-9467-CD5B28CCC7CF}" destId="{2041E83C-0BE5-4600-B654-AC94BC5F695D}" srcOrd="1" destOrd="2" presId="urn:microsoft.com/office/officeart/2005/8/layout/matrix1"/>
    <dgm:cxn modelId="{B4C389C8-03BC-4C07-B20F-CF8F8FA5DA86}" type="presOf" srcId="{236615CB-2783-4FF8-88AB-EB69C58EFB5D}" destId="{F9C4CF57-BBFF-42C2-85BE-200D0FC1D7D3}" srcOrd="0" destOrd="1" presId="urn:microsoft.com/office/officeart/2005/8/layout/matrix1"/>
    <dgm:cxn modelId="{480E89C0-55D2-4037-887C-1531CC0CC5CE}" type="presOf" srcId="{D474D42F-F95C-43F1-92CF-CFAD549C138F}" destId="{A8AFC9D3-7F57-4521-B321-D66DF562B893}" srcOrd="0" destOrd="4" presId="urn:microsoft.com/office/officeart/2005/8/layout/matrix1"/>
    <dgm:cxn modelId="{96667AF2-F43D-48D1-9A4B-C5A653BA2180}" type="presOf" srcId="{7E9ADA2B-E34D-41A6-9467-CD5B28CCC7CF}" destId="{A8AFC9D3-7F57-4521-B321-D66DF562B893}" srcOrd="0" destOrd="2" presId="urn:microsoft.com/office/officeart/2005/8/layout/matrix1"/>
    <dgm:cxn modelId="{08032A92-BBA9-46BC-ABAE-6AE3B8CF57BD}" srcId="{3C8E0002-D038-44E4-825D-17EEA582B318}" destId="{7D317772-1A5F-4E18-99F5-C339518EE41C}" srcOrd="2" destOrd="0" parTransId="{C0D464B9-0311-41A7-A37E-139C72B77257}" sibTransId="{40D7FA79-28B9-4E4A-88FC-691AB6315623}"/>
    <dgm:cxn modelId="{0074C65F-BECE-4FB6-AED9-E848F48C336C}" type="presOf" srcId="{00C25353-3850-4416-AC32-48B82BA1402E}" destId="{77BDF7E9-444A-4484-9C9B-73D002E8EA53}" srcOrd="0" destOrd="1" presId="urn:microsoft.com/office/officeart/2005/8/layout/matrix1"/>
    <dgm:cxn modelId="{822CD7CD-1CDE-4B3A-909A-C0A14AD1072B}" srcId="{AACE12F3-C870-4CE0-A9AE-EC4D0F4567C5}" destId="{260C8C86-4510-4C07-9F71-FE6EF4F7435C}" srcOrd="0" destOrd="0" parTransId="{D8C944D9-BBAC-46EB-87E5-0E044D491F21}" sibTransId="{98CB5154-A4A0-4CC7-AEE3-E5D7705A2AF7}"/>
    <dgm:cxn modelId="{75B06AD2-C067-415A-A4E0-BAA7FB9D30E8}" srcId="{664A9CB9-704A-45A4-959A-1AE80ECD6960}" destId="{5AE283BB-2B45-404A-9E06-06516CE6AD17}" srcOrd="4" destOrd="0" parTransId="{5D9072C8-E5CE-4A09-BCBF-79DB332F6C23}" sibTransId="{10613067-B3C1-47F9-8DCF-AC0F2193E8A3}"/>
    <dgm:cxn modelId="{4038A074-A5E3-4B73-A1A0-FDB6917F25AA}" type="presOf" srcId="{5AE283BB-2B45-404A-9E06-06516CE6AD17}" destId="{A8AFC9D3-7F57-4521-B321-D66DF562B893}" srcOrd="0" destOrd="5" presId="urn:microsoft.com/office/officeart/2005/8/layout/matrix1"/>
    <dgm:cxn modelId="{FC11E9F8-7BB6-4B6F-B059-EB2EF73D8831}" type="presOf" srcId="{7053BA94-7DBA-4E16-85A2-2BC8CBBF1109}" destId="{21963335-F71A-45AB-894E-5A37B800FCCD}" srcOrd="0" destOrd="2" presId="urn:microsoft.com/office/officeart/2005/8/layout/matrix1"/>
    <dgm:cxn modelId="{C4F533C9-C0D9-4637-9BFF-9F6AB1D33D22}" srcId="{260C8C86-4510-4C07-9F71-FE6EF4F7435C}" destId="{5FA836E9-72A0-453C-BFE2-E82322596764}" srcOrd="1" destOrd="0" parTransId="{43499D12-6388-4C9F-83E0-78971F190424}" sibTransId="{A92ABA1F-7E6B-440C-B9AB-8D397CF099F8}"/>
    <dgm:cxn modelId="{0364C018-B95C-477D-83F2-A13BA112C1D7}" type="presOf" srcId="{5AD47657-506F-4E7F-8ED9-7EC1851149D9}" destId="{A8AFC9D3-7F57-4521-B321-D66DF562B893}" srcOrd="0" destOrd="1" presId="urn:microsoft.com/office/officeart/2005/8/layout/matrix1"/>
    <dgm:cxn modelId="{9D9FB2FD-62B2-4187-8015-A0495E8B6866}" srcId="{664A9CB9-704A-45A4-959A-1AE80ECD6960}" destId="{5AD47657-506F-4E7F-8ED9-7EC1851149D9}" srcOrd="0" destOrd="0" parTransId="{E24A813F-A711-4CF0-B60F-0E4DB8EFFE58}" sibTransId="{FAFCE189-E175-45BF-916C-23BDF8131B83}"/>
    <dgm:cxn modelId="{E55E6A95-F963-4E36-99CA-6C23D109F79D}" type="presOf" srcId="{3C8E0002-D038-44E4-825D-17EEA582B318}" destId="{0F95EDDC-4719-4C0E-87F9-F5E07D9D5520}" srcOrd="1" destOrd="0" presId="urn:microsoft.com/office/officeart/2005/8/layout/matrix1"/>
    <dgm:cxn modelId="{AA650629-3337-4580-BA20-0CBC533574F7}" type="presOf" srcId="{5BD11FFE-8757-4E96-9520-31CC081019CD}" destId="{77BDF7E9-444A-4484-9C9B-73D002E8EA53}" srcOrd="0" destOrd="2" presId="urn:microsoft.com/office/officeart/2005/8/layout/matrix1"/>
    <dgm:cxn modelId="{000D263B-726A-4CEB-8E7E-FF4FD1CA73F6}" type="presOf" srcId="{260C8C86-4510-4C07-9F71-FE6EF4F7435C}" destId="{9AE867C9-27C0-4FE5-AF4A-91927E4F7BAB}" srcOrd="0" destOrd="0" presId="urn:microsoft.com/office/officeart/2005/8/layout/matrix1"/>
    <dgm:cxn modelId="{C99DA52E-28AA-4AE6-BBAE-D9B3836E8FA2}" type="presOf" srcId="{5BD11FFE-8757-4E96-9520-31CC081019CD}" destId="{40A3AB87-F7E1-42BA-B6A2-DA702CBCA421}" srcOrd="1" destOrd="2" presId="urn:microsoft.com/office/officeart/2005/8/layout/matrix1"/>
    <dgm:cxn modelId="{F2561754-1989-448E-96CE-9FC2D4A18D0D}" type="presOf" srcId="{AACE12F3-C870-4CE0-A9AE-EC4D0F4567C5}" destId="{161A5591-63C2-4B93-8D47-39BDFC539244}" srcOrd="0" destOrd="0" presId="urn:microsoft.com/office/officeart/2005/8/layout/matrix1"/>
    <dgm:cxn modelId="{C9EEE8C0-7CA9-428C-B009-629439B43A6E}" type="presOf" srcId="{891A352C-248E-472A-B46D-F94E01BB5F2D}" destId="{A3FBF0B8-EC9A-4C95-8F61-C8C9E4F08A6A}" srcOrd="1" destOrd="0" presId="urn:microsoft.com/office/officeart/2005/8/layout/matrix1"/>
    <dgm:cxn modelId="{74DFC80D-19E3-48D3-B7C9-B7D03658EBD4}" type="presOf" srcId="{236615CB-2783-4FF8-88AB-EB69C58EFB5D}" destId="{0F95EDDC-4719-4C0E-87F9-F5E07D9D5520}" srcOrd="1" destOrd="1" presId="urn:microsoft.com/office/officeart/2005/8/layout/matrix1"/>
    <dgm:cxn modelId="{B9BADBCF-BDC5-492A-8C46-D3264BC0846F}" type="presOf" srcId="{A5AEBEAF-30E6-4F50-8FD7-56D63CD496E8}" destId="{A3FBF0B8-EC9A-4C95-8F61-C8C9E4F08A6A}" srcOrd="1" destOrd="1" presId="urn:microsoft.com/office/officeart/2005/8/layout/matrix1"/>
    <dgm:cxn modelId="{52A7A7EF-795F-42E4-8FF9-9D14F751CB97}" srcId="{3C8E0002-D038-44E4-825D-17EEA582B318}" destId="{DE39FBA0-7113-496C-9851-B54CAFF22EF3}" srcOrd="1" destOrd="0" parTransId="{E4AC7B02-28E1-4392-A960-80985CE5B056}" sibTransId="{CE66E7E9-048A-412A-8D99-80BB4ADA4722}"/>
    <dgm:cxn modelId="{36F24BC7-9745-4CBB-98ED-26271C6DB3BA}" srcId="{260C8C86-4510-4C07-9F71-FE6EF4F7435C}" destId="{891A352C-248E-472A-B46D-F94E01BB5F2D}" srcOrd="2" destOrd="0" parTransId="{9749D844-E6B9-4BDA-BBEA-AA14FE72A6B5}" sibTransId="{4232013B-B385-49A7-B8EA-22FD4FFEF36A}"/>
    <dgm:cxn modelId="{DEFDBEF7-9C1A-4AC3-8AEB-66788EA07538}" type="presOf" srcId="{3C8E0002-D038-44E4-825D-17EEA582B318}" destId="{F9C4CF57-BBFF-42C2-85BE-200D0FC1D7D3}" srcOrd="0" destOrd="0" presId="urn:microsoft.com/office/officeart/2005/8/layout/matrix1"/>
    <dgm:cxn modelId="{541952E7-AC74-4F86-B222-F5E907D26074}" type="presOf" srcId="{891A352C-248E-472A-B46D-F94E01BB5F2D}" destId="{21963335-F71A-45AB-894E-5A37B800FCCD}" srcOrd="0" destOrd="0" presId="urn:microsoft.com/office/officeart/2005/8/layout/matrix1"/>
    <dgm:cxn modelId="{D5195314-80C5-446D-8799-D522A28E2AFF}" type="presOf" srcId="{5AD47657-506F-4E7F-8ED9-7EC1851149D9}" destId="{2041E83C-0BE5-4600-B654-AC94BC5F695D}" srcOrd="1" destOrd="1" presId="urn:microsoft.com/office/officeart/2005/8/layout/matrix1"/>
    <dgm:cxn modelId="{F69FFB41-5376-4432-9C01-BF96266E966D}" type="presOf" srcId="{5AE283BB-2B45-404A-9E06-06516CE6AD17}" destId="{2041E83C-0BE5-4600-B654-AC94BC5F695D}" srcOrd="1" destOrd="5" presId="urn:microsoft.com/office/officeart/2005/8/layout/matrix1"/>
    <dgm:cxn modelId="{25BC70BA-64D1-4200-B4CD-8FCE91344002}" type="presOf" srcId="{A5AEBEAF-30E6-4F50-8FD7-56D63CD496E8}" destId="{21963335-F71A-45AB-894E-5A37B800FCCD}" srcOrd="0" destOrd="1" presId="urn:microsoft.com/office/officeart/2005/8/layout/matrix1"/>
    <dgm:cxn modelId="{DB8F7E62-C20F-44A8-B325-B0945E81BA8B}" type="presOf" srcId="{7D317772-1A5F-4E18-99F5-C339518EE41C}" destId="{0F95EDDC-4719-4C0E-87F9-F5E07D9D5520}" srcOrd="1" destOrd="3" presId="urn:microsoft.com/office/officeart/2005/8/layout/matrix1"/>
    <dgm:cxn modelId="{57AA16DA-656B-423C-A811-8E47E0F2821E}" type="presOf" srcId="{8783CF75-31E1-455A-97A6-AC89FB4C02D4}" destId="{77BDF7E9-444A-4484-9C9B-73D002E8EA53}" srcOrd="0" destOrd="3" presId="urn:microsoft.com/office/officeart/2005/8/layout/matrix1"/>
    <dgm:cxn modelId="{033BEFD2-F811-445A-85DE-C41FD9F2ECED}" type="presOf" srcId="{712FED5C-DBC7-4582-B3A6-84D00AC3FD18}" destId="{2041E83C-0BE5-4600-B654-AC94BC5F695D}" srcOrd="1" destOrd="3" presId="urn:microsoft.com/office/officeart/2005/8/layout/matrix1"/>
    <dgm:cxn modelId="{51384CDB-A97B-49FB-B97E-94343AC0FDD6}" srcId="{5FA836E9-72A0-453C-BFE2-E82322596764}" destId="{8783CF75-31E1-455A-97A6-AC89FB4C02D4}" srcOrd="2" destOrd="0" parTransId="{03E0512A-E213-4D0D-BF6C-32B7EB22DE59}" sibTransId="{AD93DF74-F278-48AC-A7B1-1CE1D40A6178}"/>
    <dgm:cxn modelId="{70C1C532-9B40-472E-B2CE-7E43E0E64DFC}" type="presOf" srcId="{7053BA94-7DBA-4E16-85A2-2BC8CBBF1109}" destId="{A3FBF0B8-EC9A-4C95-8F61-C8C9E4F08A6A}" srcOrd="1" destOrd="2" presId="urn:microsoft.com/office/officeart/2005/8/layout/matrix1"/>
    <dgm:cxn modelId="{CBC4F28D-16A4-42FF-BBCF-4DF654898690}" srcId="{260C8C86-4510-4C07-9F71-FE6EF4F7435C}" destId="{3C8E0002-D038-44E4-825D-17EEA582B318}" srcOrd="3" destOrd="0" parTransId="{BBC7077D-ADF1-4BD1-8684-B3CDA5393F6D}" sibTransId="{ADE0B4FF-6264-47F1-BCCF-A53EB0DD9882}"/>
    <dgm:cxn modelId="{4E467626-9A88-497E-8B4B-685FD1431902}" type="presOf" srcId="{664A9CB9-704A-45A4-959A-1AE80ECD6960}" destId="{A8AFC9D3-7F57-4521-B321-D66DF562B893}" srcOrd="0" destOrd="0" presId="urn:microsoft.com/office/officeart/2005/8/layout/matrix1"/>
    <dgm:cxn modelId="{7939AB87-1D1D-4205-895A-7F36FB21212E}" type="presOf" srcId="{712FED5C-DBC7-4582-B3A6-84D00AC3FD18}" destId="{A8AFC9D3-7F57-4521-B321-D66DF562B893}" srcOrd="0" destOrd="3" presId="urn:microsoft.com/office/officeart/2005/8/layout/matrix1"/>
    <dgm:cxn modelId="{DACB7BFE-E892-415B-B99A-4681563EC849}" srcId="{664A9CB9-704A-45A4-959A-1AE80ECD6960}" destId="{712FED5C-DBC7-4582-B3A6-84D00AC3FD18}" srcOrd="2" destOrd="0" parTransId="{6C3DD4B6-2471-472B-8755-C38F3E095462}" sibTransId="{4DCF9A76-59DD-48C5-B583-3611F40EE8A2}"/>
    <dgm:cxn modelId="{BDE3BDA4-EF87-48B9-9244-3DA3DC47C1AF}" srcId="{5FA836E9-72A0-453C-BFE2-E82322596764}" destId="{00C25353-3850-4416-AC32-48B82BA1402E}" srcOrd="0" destOrd="0" parTransId="{8C890047-4608-4921-B9B0-2AC230726908}" sibTransId="{EBBFF244-3960-4AF3-8584-304072B8D30D}"/>
    <dgm:cxn modelId="{C8A7E412-069D-49FA-9472-A3BBA271CEED}" srcId="{5FA836E9-72A0-453C-BFE2-E82322596764}" destId="{5BD11FFE-8757-4E96-9520-31CC081019CD}" srcOrd="1" destOrd="0" parTransId="{682F06A1-9642-447C-8007-899EBD0E42D2}" sibTransId="{3E4E73CF-2472-417A-B9FB-80B4E8E28EED}"/>
    <dgm:cxn modelId="{75BF4DB1-279E-47F6-A781-64B392F6A597}" srcId="{260C8C86-4510-4C07-9F71-FE6EF4F7435C}" destId="{664A9CB9-704A-45A4-959A-1AE80ECD6960}" srcOrd="0" destOrd="0" parTransId="{AD440736-08CB-498A-8A0B-D1FB830F598B}" sibTransId="{A3785857-D967-4E88-995F-4B8FF78EF116}"/>
    <dgm:cxn modelId="{B9F1E7FD-F4C9-42E4-9C1C-B6FC3E34A0AF}" srcId="{664A9CB9-704A-45A4-959A-1AE80ECD6960}" destId="{D474D42F-F95C-43F1-92CF-CFAD549C138F}" srcOrd="3" destOrd="0" parTransId="{76831812-D1E1-4AA1-BFE3-86CEAE6251ED}" sibTransId="{382C60AF-C82B-4246-870C-5A0531ECE716}"/>
    <dgm:cxn modelId="{367DEBDA-DEE4-4438-8237-3FDE7637BF94}" type="presOf" srcId="{12C1ADCA-7DEE-4664-9B1E-1B0A2E4023AC}" destId="{A3FBF0B8-EC9A-4C95-8F61-C8C9E4F08A6A}" srcOrd="1" destOrd="3" presId="urn:microsoft.com/office/officeart/2005/8/layout/matrix1"/>
    <dgm:cxn modelId="{BE36A4D4-31E4-4B0C-803C-F07BAF9D45F4}" type="presOf" srcId="{8783CF75-31E1-455A-97A6-AC89FB4C02D4}" destId="{40A3AB87-F7E1-42BA-B6A2-DA702CBCA421}" srcOrd="1" destOrd="3" presId="urn:microsoft.com/office/officeart/2005/8/layout/matrix1"/>
    <dgm:cxn modelId="{8D75EEFD-3EAB-4549-B8A2-3B24B5EDB0B6}" type="presOf" srcId="{5FA836E9-72A0-453C-BFE2-E82322596764}" destId="{40A3AB87-F7E1-42BA-B6A2-DA702CBCA421}" srcOrd="1" destOrd="0" presId="urn:microsoft.com/office/officeart/2005/8/layout/matrix1"/>
    <dgm:cxn modelId="{B3659125-D048-4625-AD9B-480E09556E71}" srcId="{3C8E0002-D038-44E4-825D-17EEA582B318}" destId="{236615CB-2783-4FF8-88AB-EB69C58EFB5D}" srcOrd="0" destOrd="0" parTransId="{24FF2F3E-876F-40E3-AC5F-D04EDC80F264}" sibTransId="{456DF4C5-80DF-436E-AEE1-066A8C67EB7F}"/>
    <dgm:cxn modelId="{BB528FD5-D397-4DA1-8A29-CD5C3DF7D0C9}" srcId="{891A352C-248E-472A-B46D-F94E01BB5F2D}" destId="{7053BA94-7DBA-4E16-85A2-2BC8CBBF1109}" srcOrd="1" destOrd="0" parTransId="{79D0838B-5C8C-4B5C-B398-F95C265361ED}" sibTransId="{A68FE667-E8DA-42D3-87EE-1CB8D4225B55}"/>
    <dgm:cxn modelId="{1D0B4042-04E8-4614-86B7-C39DA21C1859}" srcId="{664A9CB9-704A-45A4-959A-1AE80ECD6960}" destId="{7E9ADA2B-E34D-41A6-9467-CD5B28CCC7CF}" srcOrd="1" destOrd="0" parTransId="{5F33C9C5-A396-40DA-B18E-7DACB061A604}" sibTransId="{EFAF5C8C-F30E-40AC-AF1F-178EDD94A896}"/>
    <dgm:cxn modelId="{36C22A07-D6F9-4E43-B2EB-A387E0DF2578}" type="presOf" srcId="{DE39FBA0-7113-496C-9851-B54CAFF22EF3}" destId="{0F95EDDC-4719-4C0E-87F9-F5E07D9D5520}" srcOrd="1" destOrd="2" presId="urn:microsoft.com/office/officeart/2005/8/layout/matrix1"/>
    <dgm:cxn modelId="{1F7E5697-E0EC-4F72-93CE-6333E30E9FAA}" type="presOf" srcId="{5FA836E9-72A0-453C-BFE2-E82322596764}" destId="{77BDF7E9-444A-4484-9C9B-73D002E8EA53}" srcOrd="0" destOrd="0" presId="urn:microsoft.com/office/officeart/2005/8/layout/matrix1"/>
    <dgm:cxn modelId="{C0F89B30-CB85-464C-9541-00D470FE6B84}" type="presOf" srcId="{664A9CB9-704A-45A4-959A-1AE80ECD6960}" destId="{2041E83C-0BE5-4600-B654-AC94BC5F695D}" srcOrd="1" destOrd="0" presId="urn:microsoft.com/office/officeart/2005/8/layout/matrix1"/>
    <dgm:cxn modelId="{66EF3E88-F26A-4760-A7EB-940C4D3EF4BD}" type="presOf" srcId="{DE39FBA0-7113-496C-9851-B54CAFF22EF3}" destId="{F9C4CF57-BBFF-42C2-85BE-200D0FC1D7D3}" srcOrd="0" destOrd="2" presId="urn:microsoft.com/office/officeart/2005/8/layout/matrix1"/>
    <dgm:cxn modelId="{6463A3A4-3A15-4B33-9416-4596FAE7BB2D}" type="presOf" srcId="{7D317772-1A5F-4E18-99F5-C339518EE41C}" destId="{F9C4CF57-BBFF-42C2-85BE-200D0FC1D7D3}" srcOrd="0" destOrd="3" presId="urn:microsoft.com/office/officeart/2005/8/layout/matrix1"/>
    <dgm:cxn modelId="{DA0E7F1A-32DE-4625-BAF9-61DCD419F33D}" type="presOf" srcId="{12C1ADCA-7DEE-4664-9B1E-1B0A2E4023AC}" destId="{21963335-F71A-45AB-894E-5A37B800FCCD}" srcOrd="0" destOrd="3" presId="urn:microsoft.com/office/officeart/2005/8/layout/matrix1"/>
    <dgm:cxn modelId="{5592F2C8-A4A9-486A-B07A-52234506B5AD}" type="presOf" srcId="{D474D42F-F95C-43F1-92CF-CFAD549C138F}" destId="{2041E83C-0BE5-4600-B654-AC94BC5F695D}" srcOrd="1" destOrd="4" presId="urn:microsoft.com/office/officeart/2005/8/layout/matrix1"/>
    <dgm:cxn modelId="{FBC622F1-681B-434F-864C-6A73694C3225}" type="presParOf" srcId="{161A5591-63C2-4B93-8D47-39BDFC539244}" destId="{BF83C6D0-1E85-47EF-84CF-05D2766550C6}" srcOrd="0" destOrd="0" presId="urn:microsoft.com/office/officeart/2005/8/layout/matrix1"/>
    <dgm:cxn modelId="{9E75DE3A-6E2D-4586-99F2-F8667BCDF26D}" type="presParOf" srcId="{BF83C6D0-1E85-47EF-84CF-05D2766550C6}" destId="{A8AFC9D3-7F57-4521-B321-D66DF562B893}" srcOrd="0" destOrd="0" presId="urn:microsoft.com/office/officeart/2005/8/layout/matrix1"/>
    <dgm:cxn modelId="{1BCE4E4D-264F-4F24-8A35-8B53CED3E0E3}" type="presParOf" srcId="{BF83C6D0-1E85-47EF-84CF-05D2766550C6}" destId="{2041E83C-0BE5-4600-B654-AC94BC5F695D}" srcOrd="1" destOrd="0" presId="urn:microsoft.com/office/officeart/2005/8/layout/matrix1"/>
    <dgm:cxn modelId="{50C9007F-DB6F-4984-A8B6-F331A3CBD803}" type="presParOf" srcId="{BF83C6D0-1E85-47EF-84CF-05D2766550C6}" destId="{77BDF7E9-444A-4484-9C9B-73D002E8EA53}" srcOrd="2" destOrd="0" presId="urn:microsoft.com/office/officeart/2005/8/layout/matrix1"/>
    <dgm:cxn modelId="{400982C9-E281-4C8C-A2E1-508CCD549892}" type="presParOf" srcId="{BF83C6D0-1E85-47EF-84CF-05D2766550C6}" destId="{40A3AB87-F7E1-42BA-B6A2-DA702CBCA421}" srcOrd="3" destOrd="0" presId="urn:microsoft.com/office/officeart/2005/8/layout/matrix1"/>
    <dgm:cxn modelId="{9C47E5A6-5418-4FB5-B88A-929D2A954DCA}" type="presParOf" srcId="{BF83C6D0-1E85-47EF-84CF-05D2766550C6}" destId="{21963335-F71A-45AB-894E-5A37B800FCCD}" srcOrd="4" destOrd="0" presId="urn:microsoft.com/office/officeart/2005/8/layout/matrix1"/>
    <dgm:cxn modelId="{BBDCEF87-3BEF-4332-8C32-D10D0E939E98}" type="presParOf" srcId="{BF83C6D0-1E85-47EF-84CF-05D2766550C6}" destId="{A3FBF0B8-EC9A-4C95-8F61-C8C9E4F08A6A}" srcOrd="5" destOrd="0" presId="urn:microsoft.com/office/officeart/2005/8/layout/matrix1"/>
    <dgm:cxn modelId="{7E3ED05B-F4E4-499B-87F6-750B791E3EB5}" type="presParOf" srcId="{BF83C6D0-1E85-47EF-84CF-05D2766550C6}" destId="{F9C4CF57-BBFF-42C2-85BE-200D0FC1D7D3}" srcOrd="6" destOrd="0" presId="urn:microsoft.com/office/officeart/2005/8/layout/matrix1"/>
    <dgm:cxn modelId="{783FA133-7D0F-476B-B8A1-C763345F31D7}" type="presParOf" srcId="{BF83C6D0-1E85-47EF-84CF-05D2766550C6}" destId="{0F95EDDC-4719-4C0E-87F9-F5E07D9D5520}" srcOrd="7" destOrd="0" presId="urn:microsoft.com/office/officeart/2005/8/layout/matrix1"/>
    <dgm:cxn modelId="{E726C491-EBB5-41D8-B701-C4D62EA11A0E}" type="presParOf" srcId="{161A5591-63C2-4B93-8D47-39BDFC539244}" destId="{9AE867C9-27C0-4FE5-AF4A-91927E4F7BA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FC9D3-7F57-4521-B321-D66DF562B893}">
      <dsp:nvSpPr>
        <dsp:cNvPr id="0" name=""/>
        <dsp:cNvSpPr/>
      </dsp:nvSpPr>
      <dsp:spPr>
        <a:xfrm rot="16200000">
          <a:off x="889095" y="-889095"/>
          <a:ext cx="1839036" cy="3617226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b="1" kern="1200" dirty="0" smtClean="0"/>
            <a:t>  </a:t>
          </a:r>
          <a:r>
            <a:rPr lang="fi-FI" sz="1400" b="1" kern="1200" dirty="0" smtClean="0"/>
            <a:t>SININEN LUOMU</a:t>
          </a:r>
          <a:endParaRPr lang="fi-FI" sz="14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100" b="1" kern="1200" dirty="0" smtClean="0"/>
            <a:t>Rannikon kutu- ja poikasalueiden kunnostus      (Luke, HY)</a:t>
          </a:r>
          <a:endParaRPr lang="fi-FI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i-FI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100" b="1" kern="1200" dirty="0" smtClean="0"/>
            <a:t>Virtavesien kutu- ja poikasalueiden kunnostus  (Luke, JY, Syke, OY, </a:t>
          </a:r>
          <a:r>
            <a:rPr lang="fi-FI" sz="1100" b="1" kern="1200" dirty="0" err="1" smtClean="0"/>
            <a:t>Luvy</a:t>
          </a:r>
          <a:r>
            <a:rPr lang="fi-FI" sz="1100" b="1" kern="1200" dirty="0" smtClean="0"/>
            <a:t>, </a:t>
          </a:r>
          <a:r>
            <a:rPr lang="fi-FI" sz="1100" b="1" kern="1200" dirty="0" err="1" smtClean="0"/>
            <a:t>Valonia</a:t>
          </a:r>
          <a:r>
            <a:rPr lang="fi-FI" sz="1100" b="1" kern="1200" dirty="0" smtClean="0"/>
            <a:t>)</a:t>
          </a:r>
          <a:endParaRPr lang="fi-FI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i-FI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100" b="1" kern="1200" dirty="0" smtClean="0"/>
            <a:t>Vesistökunnostusportaali (Syke)</a:t>
          </a:r>
          <a:endParaRPr lang="fi-FI" sz="1100" b="1" kern="1200" dirty="0"/>
        </a:p>
      </dsp:txBody>
      <dsp:txXfrm rot="5400000">
        <a:off x="0" y="0"/>
        <a:ext cx="3617226" cy="1379277"/>
      </dsp:txXfrm>
    </dsp:sp>
    <dsp:sp modelId="{77BDF7E9-444A-4484-9C9B-73D002E8EA53}">
      <dsp:nvSpPr>
        <dsp:cNvPr id="0" name=""/>
        <dsp:cNvSpPr/>
      </dsp:nvSpPr>
      <dsp:spPr>
        <a:xfrm>
          <a:off x="3617226" y="0"/>
          <a:ext cx="3617226" cy="1839036"/>
        </a:xfrm>
        <a:prstGeom prst="round1Rect">
          <a:avLst/>
        </a:prstGeom>
        <a:solidFill>
          <a:schemeClr val="accent2">
            <a:hueOff val="578595"/>
            <a:satOff val="0"/>
            <a:lumOff val="-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 smtClean="0"/>
            <a:t>LAITOSKALAKANTOJEN VILLIYTTÄMINEN</a:t>
          </a:r>
          <a:endParaRPr lang="fi-FI" sz="14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100" b="1" kern="1200" dirty="0" smtClean="0"/>
            <a:t>Risteytysmenetelmät (Luke, UEF, JY)</a:t>
          </a:r>
          <a:endParaRPr lang="fi-FI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i-FI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100" b="1" kern="1200" dirty="0" smtClean="0"/>
            <a:t>Monimuotoisuuden säilyttäminen (Luke, HY,JY)</a:t>
          </a:r>
          <a:endParaRPr lang="fi-FI" sz="1100" b="1" kern="1200" dirty="0"/>
        </a:p>
      </dsp:txBody>
      <dsp:txXfrm>
        <a:off x="3617226" y="0"/>
        <a:ext cx="3617226" cy="1379277"/>
      </dsp:txXfrm>
    </dsp:sp>
    <dsp:sp modelId="{21963335-F71A-45AB-894E-5A37B800FCCD}">
      <dsp:nvSpPr>
        <dsp:cNvPr id="0" name=""/>
        <dsp:cNvSpPr/>
      </dsp:nvSpPr>
      <dsp:spPr>
        <a:xfrm rot="10800000">
          <a:off x="0" y="1839036"/>
          <a:ext cx="3617226" cy="1839036"/>
        </a:xfrm>
        <a:prstGeom prst="round1Rect">
          <a:avLst/>
        </a:prstGeom>
        <a:solidFill>
          <a:schemeClr val="accent2">
            <a:hueOff val="1157190"/>
            <a:satOff val="0"/>
            <a:lumOff val="-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 smtClean="0"/>
            <a:t>TOLKKU ALUESUUNNITTELU</a:t>
          </a:r>
          <a:endParaRPr lang="fi-FI" sz="14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100" b="1" kern="1200" dirty="0" smtClean="0"/>
            <a:t>Kalatalousalueiden aluesuunnittelu –pilotit         (Luke)</a:t>
          </a:r>
          <a:endParaRPr lang="fi-FI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i-FI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100" b="1" kern="1200" dirty="0" smtClean="0"/>
            <a:t>Kalatalouden velvoitetarkkailut ja aluesuunnittelu (Luke)</a:t>
          </a:r>
          <a:endParaRPr lang="fi-FI" sz="1100" b="1" kern="1200" dirty="0"/>
        </a:p>
      </dsp:txBody>
      <dsp:txXfrm rot="10800000">
        <a:off x="0" y="2298795"/>
        <a:ext cx="3617226" cy="1379277"/>
      </dsp:txXfrm>
    </dsp:sp>
    <dsp:sp modelId="{F9C4CF57-BBFF-42C2-85BE-200D0FC1D7D3}">
      <dsp:nvSpPr>
        <dsp:cNvPr id="0" name=""/>
        <dsp:cNvSpPr/>
      </dsp:nvSpPr>
      <dsp:spPr>
        <a:xfrm rot="5400000">
          <a:off x="4506321" y="949940"/>
          <a:ext cx="1839036" cy="3617226"/>
        </a:xfrm>
        <a:prstGeom prst="round1Rect">
          <a:avLst/>
        </a:prstGeom>
        <a:solidFill>
          <a:schemeClr val="accent2">
            <a:hueOff val="1735785"/>
            <a:satOff val="0"/>
            <a:lumOff val="-12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 smtClean="0"/>
            <a:t>MENESTYVÄ ISTUKAS</a:t>
          </a:r>
          <a:endParaRPr lang="fi-FI" sz="14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100" b="1" kern="1200" dirty="0" smtClean="0"/>
            <a:t>Luonnossa ja altaassa menestyvien istukkaiden tuotantomenetelmät (Luke)</a:t>
          </a:r>
          <a:endParaRPr lang="fi-FI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i-FI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100" b="1" kern="1200" dirty="0" smtClean="0"/>
            <a:t>Selviytymistä lisäävät istutusmenetelmät              (Luke, OY)</a:t>
          </a:r>
          <a:endParaRPr lang="fi-FI" sz="1100" b="1" kern="1200" dirty="0"/>
        </a:p>
      </dsp:txBody>
      <dsp:txXfrm rot="-5400000">
        <a:off x="3617227" y="2298794"/>
        <a:ext cx="3617226" cy="1379277"/>
      </dsp:txXfrm>
    </dsp:sp>
    <dsp:sp modelId="{9AE867C9-27C0-4FE5-AF4A-91927E4F7BAB}">
      <dsp:nvSpPr>
        <dsp:cNvPr id="0" name=""/>
        <dsp:cNvSpPr/>
      </dsp:nvSpPr>
      <dsp:spPr>
        <a:xfrm>
          <a:off x="2636690" y="1372454"/>
          <a:ext cx="2170335" cy="91951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smtClean="0"/>
            <a:t>KALAKANTOJEN TILAN PARANTAMINEN</a:t>
          </a:r>
          <a:endParaRPr lang="fi-FI" sz="1700" kern="1200" dirty="0"/>
        </a:p>
      </dsp:txBody>
      <dsp:txXfrm>
        <a:off x="2681577" y="1417341"/>
        <a:ext cx="2080561" cy="829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C019A4-9203-4A61-BBB0-A93FE77D0331}" type="datetimeFigureOut">
              <a:rPr lang="en-US"/>
              <a:pPr>
                <a:defRPr/>
              </a:pPr>
              <a:t>7/21/2020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040F394-F4CB-4909-95E0-DC6FB5AA6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196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5EAF7-C53E-44C3-944A-E7FA58756A46}" type="datetimeFigureOut">
              <a:rPr lang="en-US"/>
              <a:pPr>
                <a:defRPr/>
              </a:pPr>
              <a:t>7/21/2020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86CDA21-3817-418E-B9BD-A5154CD87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06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altLang="fi-FI" dirty="0" smtClean="0">
                <a:latin typeface="Arial" charset="0"/>
                <a:ea typeface="ＭＳ Ｐゴシック" pitchFamily="34" charset="-128"/>
                <a:cs typeface="Arial" charset="0"/>
              </a:rPr>
              <a:t>Suomella on erinomaiset edellytykset hyödyntää kalakantoja mikäli: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i-FI" altLang="fi-FI" dirty="0" smtClean="0">
                <a:latin typeface="Arial" charset="0"/>
                <a:ea typeface="ＭＳ Ｐゴシック" pitchFamily="34" charset="-128"/>
                <a:cs typeface="Arial" charset="0"/>
              </a:rPr>
              <a:t>Vahvistamme kantojen luontaista lisääntymistä ja monimuotoisuutta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i-FI" altLang="fi-FI" dirty="0" smtClean="0">
                <a:latin typeface="Arial" charset="0"/>
                <a:ea typeface="ＭＳ Ｐゴシック" pitchFamily="34" charset="-128"/>
                <a:cs typeface="Arial" charset="0"/>
              </a:rPr>
              <a:t>Huomioimme kalastuksen evolutiiviset vaikutukset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i-FI" altLang="fi-FI" dirty="0" smtClean="0">
                <a:latin typeface="Arial" charset="0"/>
                <a:ea typeface="ＭＳ Ｐゴシック" pitchFamily="34" charset="-128"/>
                <a:cs typeface="Arial" charset="0"/>
              </a:rPr>
              <a:t>Palautamme kalojen vaellusyhteyksiä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i-FI" altLang="fi-FI" dirty="0" smtClean="0">
                <a:latin typeface="Arial" charset="0"/>
                <a:ea typeface="ＭＳ Ｐゴシック" pitchFamily="34" charset="-128"/>
                <a:cs typeface="Arial" charset="0"/>
              </a:rPr>
              <a:t>Hillitsemme vesistökuormitusta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i-FI" altLang="fi-FI" b="1" dirty="0" smtClean="0">
                <a:latin typeface="Arial" charset="0"/>
                <a:ea typeface="ＭＳ Ｐゴシック" pitchFamily="34" charset="-128"/>
                <a:cs typeface="Arial" charset="0"/>
              </a:rPr>
              <a:t>Toteutamme vesistökunnostuksia sisävesissä ja rannikkoalueilla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i-FI" altLang="fi-FI" b="1" dirty="0" smtClean="0">
                <a:latin typeface="Arial" charset="0"/>
                <a:ea typeface="ＭＳ Ｐゴシック" pitchFamily="34" charset="-128"/>
                <a:cs typeface="Arial" charset="0"/>
              </a:rPr>
              <a:t>Kehitämme luonnossa menestyviä istukkaita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i-FI" altLang="fi-FI" b="1" dirty="0" smtClean="0">
                <a:latin typeface="Arial" charset="0"/>
                <a:ea typeface="ＭＳ Ｐゴシック" pitchFamily="34" charset="-128"/>
                <a:cs typeface="Arial" charset="0"/>
              </a:rPr>
              <a:t>Rakennamme verkostoitumista eri toimijoiden ja sektoreiden välillä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i-FI" altLang="fi-FI" dirty="0" smtClean="0">
                <a:latin typeface="Arial" charset="0"/>
                <a:ea typeface="ＭＳ Ｐゴシック" pitchFamily="34" charset="-128"/>
                <a:cs typeface="Arial" charset="0"/>
              </a:rPr>
              <a:t>Kehitämme lainsäädäntöämme tukemaan meille asetettuja tavoitteita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i-FI" altLang="fi-FI" dirty="0" smtClean="0">
                <a:latin typeface="Arial" charset="0"/>
                <a:ea typeface="ＭＳ Ｐゴシック" pitchFamily="34" charset="-128"/>
                <a:cs typeface="Arial" charset="0"/>
              </a:rPr>
              <a:t>Torjumme vieraslajeja</a:t>
            </a:r>
          </a:p>
          <a:p>
            <a:pPr marL="284400" indent="-285750">
              <a:buFont typeface="Arial" panose="020B0604020202020204" pitchFamily="34" charset="0"/>
              <a:buChar char="→"/>
            </a:pPr>
            <a:r>
              <a:rPr lang="fi-FI" dirty="0" smtClean="0"/>
              <a:t>Kalatalousalueiden laatimat käyttö- ja hoitosuunnitelmat ovat avainasemassa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6CDA21-3817-418E-B9BD-A5154CD872F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UKE - 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2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20725" y="4827588"/>
            <a:ext cx="0" cy="32385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67175"/>
            <a:ext cx="12239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71982" y="2114646"/>
            <a:ext cx="5262699" cy="637277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71982" y="633771"/>
            <a:ext cx="5644203" cy="1409039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dirty="0">
                <a:solidFill>
                  <a:srgbClr val="00B5E2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4B6CFA46-7A8C-4C31-9D9F-6769924E4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E24371DB-2170-456E-98EA-FB063DA46961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UKE - 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720725" y="4827588"/>
            <a:ext cx="0" cy="32385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71982" y="1235349"/>
            <a:ext cx="8127011" cy="34093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17CD448-BDE5-4446-AE75-A0344141D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F3965593-D00A-4D19-B125-70848567FE46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9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UKE - 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71982" y="1235349"/>
            <a:ext cx="8127011" cy="34093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C0E094D-BB54-484F-8AEE-DFC1FE7D3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D5D28C3-D0C6-42B8-A0D9-100B5E1C7A2C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UKE - Title and Content">
    <p:bg>
      <p:bgPr>
        <a:solidFill>
          <a:srgbClr val="003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71982" y="1235349"/>
            <a:ext cx="8127011" cy="34093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ACDEA12-1291-4CB4-AFBB-064B9EBFF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2E26E85D-635C-429F-83FC-F954A4ADA68A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57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UKE - Title and Content">
    <p:bg>
      <p:bgPr>
        <a:solidFill>
          <a:srgbClr val="78B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71982" y="1235349"/>
            <a:ext cx="8127011" cy="34093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A1180A5-CB0D-4ED4-9CF8-2B4EAF17D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92BEA07-DA11-4785-82EF-289C8E768C47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08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UKE - Title and Content">
    <p:bg>
      <p:bgPr>
        <a:solidFill>
          <a:srgbClr val="E10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71982" y="1235349"/>
            <a:ext cx="8127011" cy="34093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DE16134-29CF-4359-8F57-D7A90577B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B21DFEE-6C8E-41C5-9BA7-846151B2EC4F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87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UKE - Title and Content">
    <p:bg>
      <p:bgPr>
        <a:solidFill>
          <a:srgbClr val="7F3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71982" y="1235349"/>
            <a:ext cx="8127011" cy="34093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A5FE7B3-5EB0-415B-9D4F-D99C42762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A77DB56-D1A5-47E9-B66F-618293E76331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4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UKE - 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71982" y="1235349"/>
            <a:ext cx="8127011" cy="34093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AAFFC140-0EBA-4F42-A760-FD239E7B0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BC514809-153C-4ADC-996C-3C46DAF62068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75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UKE - 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720725" y="4827588"/>
            <a:ext cx="0" cy="32385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71982" y="1225535"/>
            <a:ext cx="3954361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25535"/>
            <a:ext cx="3950793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0791063-DB90-42E3-8A77-E3B96B1F4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2CE8B0A5-8D97-4A2F-8C0B-C2529A5EC003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62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UKE - 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71982" y="1225535"/>
            <a:ext cx="3954361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25535"/>
            <a:ext cx="3950793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B9287AE-28C5-4729-A1EC-B818D5251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32B9168-E5B8-473F-AD9D-BCDFA02BFF42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41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UKE - Title and Content">
    <p:bg>
      <p:bgPr>
        <a:solidFill>
          <a:srgbClr val="003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71982" y="1225535"/>
            <a:ext cx="3954361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25535"/>
            <a:ext cx="3950793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21EF9B6-7156-414F-8273-0F62F4FA4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81715D7-2AE9-41DE-B84F-C835331CA148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6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UKE - Title Slid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2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67175"/>
            <a:ext cx="12239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71982" y="2114646"/>
            <a:ext cx="5262699" cy="637277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71982" y="633771"/>
            <a:ext cx="5644203" cy="1409039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baseline="0" dirty="0">
                <a:solidFill>
                  <a:schemeClr val="accent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F82697C5-E0C1-40B6-B789-6B3AF6963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1CCE9A45-64B9-4E8F-8768-C6FD632216DF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82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UKE - Title and Content">
    <p:bg>
      <p:bgPr>
        <a:solidFill>
          <a:srgbClr val="78B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71982" y="1225535"/>
            <a:ext cx="3954361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25535"/>
            <a:ext cx="3950793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B002198-237A-45C7-9FD6-3A066DD3B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223453DB-AC5E-43FA-A545-910B9CA2D50F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72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UKE - Title and Content">
    <p:bg>
      <p:bgPr>
        <a:solidFill>
          <a:srgbClr val="E10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71982" y="1225535"/>
            <a:ext cx="3954361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25535"/>
            <a:ext cx="3950793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B85DFEF8-D4F8-422A-8EF1-35231159F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C49BF4F7-21F1-4AD2-94BA-A476D3BFCF16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59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UKE - Title and Content">
    <p:bg>
      <p:bgPr>
        <a:solidFill>
          <a:srgbClr val="7F3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71982" y="1225535"/>
            <a:ext cx="3954361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25535"/>
            <a:ext cx="3950793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D9D7537-A628-42FA-9E3F-74DEE41CB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DC3D13F-4308-43C8-A9FA-A6312DDADD2B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32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UKE - 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bg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71982" y="1225535"/>
            <a:ext cx="3954361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25535"/>
            <a:ext cx="3950793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87A1C15-1AF5-44A8-8C2D-44390F0D5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5CCBC13-53FD-4834-BB95-BEDF26241577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iit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Luke_FI_virall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3517900"/>
            <a:ext cx="160813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709613" y="633413"/>
            <a:ext cx="598963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err="1" smtClean="0"/>
              <a:t>Kiitos</a:t>
            </a:r>
            <a:r>
              <a:rPr smtClean="0"/>
              <a:t>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249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ii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633413"/>
            <a:ext cx="598963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err="1" smtClean="0"/>
              <a:t>Kiitos</a:t>
            </a:r>
            <a:r>
              <a:rPr smtClean="0"/>
              <a:t>!</a:t>
            </a:r>
            <a:endParaRPr/>
          </a:p>
        </p:txBody>
      </p:sp>
      <p:pic>
        <p:nvPicPr>
          <p:cNvPr id="4" name="Picture 5" descr="Luke_FI_virall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3517900"/>
            <a:ext cx="160813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804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iitos">
    <p:bg>
      <p:bgPr>
        <a:solidFill>
          <a:srgbClr val="003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633413"/>
            <a:ext cx="598963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err="1" smtClean="0"/>
              <a:t>Kiitos</a:t>
            </a:r>
            <a:r>
              <a:rPr smtClean="0"/>
              <a:t>!</a:t>
            </a:r>
            <a:endParaRPr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517900"/>
            <a:ext cx="160496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3308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iitos">
    <p:bg>
      <p:bgPr>
        <a:solidFill>
          <a:srgbClr val="78B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633413"/>
            <a:ext cx="598963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err="1" smtClean="0"/>
              <a:t>Kiitos</a:t>
            </a:r>
            <a:r>
              <a:rPr smtClean="0"/>
              <a:t>!</a:t>
            </a:r>
            <a:endParaRPr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519488"/>
            <a:ext cx="16049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372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iitos">
    <p:bg>
      <p:bgPr>
        <a:solidFill>
          <a:srgbClr val="E10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633413"/>
            <a:ext cx="598963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err="1" smtClean="0"/>
              <a:t>Kiitos</a:t>
            </a:r>
            <a:r>
              <a:rPr smtClean="0"/>
              <a:t>!</a:t>
            </a:r>
            <a:endParaRPr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3517900"/>
            <a:ext cx="160496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280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iitos">
    <p:bg>
      <p:bgPr>
        <a:solidFill>
          <a:srgbClr val="7F3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633413"/>
            <a:ext cx="598963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err="1" smtClean="0"/>
              <a:t>Kiitos</a:t>
            </a:r>
            <a:r>
              <a:rPr smtClean="0"/>
              <a:t>!</a:t>
            </a:r>
            <a:endParaRPr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517900"/>
            <a:ext cx="160496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62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UKE - Title Slide 3">
    <p:bg>
      <p:bgPr>
        <a:solidFill>
          <a:srgbClr val="003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2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67175"/>
            <a:ext cx="12239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71982" y="2114646"/>
            <a:ext cx="5262699" cy="637277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71982" y="633771"/>
            <a:ext cx="5644203" cy="1409039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baseline="0" dirty="0">
                <a:solidFill>
                  <a:schemeClr val="accent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84A86FDB-16B9-4F09-9C19-120D1E78F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E76DBB2-D702-4166-A99C-BA2E71D6949D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51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ii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09613" y="633413"/>
            <a:ext cx="598963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err="1" smtClean="0"/>
              <a:t>Kiitos</a:t>
            </a:r>
            <a:r>
              <a:rPr smtClean="0"/>
              <a:t>!</a:t>
            </a:r>
            <a:endParaRPr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517900"/>
            <a:ext cx="160496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937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KE -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28" y="1496901"/>
            <a:ext cx="2450387" cy="200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6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UKE - Title Slide 3">
    <p:bg>
      <p:bgPr>
        <a:solidFill>
          <a:srgbClr val="78B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2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71982" y="2114646"/>
            <a:ext cx="5262699" cy="637277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71982" y="633771"/>
            <a:ext cx="5644203" cy="1409039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baseline="0" dirty="0">
                <a:solidFill>
                  <a:schemeClr val="accent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83E82179-3A46-418F-906F-803B543E9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1C1E698A-71EC-44DE-B641-2AFD91C4B2AC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5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UKE - Title Slide 3">
    <p:bg>
      <p:bgPr>
        <a:solidFill>
          <a:srgbClr val="E10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2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71982" y="2114646"/>
            <a:ext cx="5262699" cy="637277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71982" y="633771"/>
            <a:ext cx="5644203" cy="1409039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baseline="0" dirty="0">
                <a:solidFill>
                  <a:schemeClr val="accent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96B68AEA-8A0C-467C-89C6-B9A60363F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1E6A6FBC-0270-4532-BA52-933B037D5906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99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UKE - Title Slide 3">
    <p:bg>
      <p:bgPr>
        <a:solidFill>
          <a:srgbClr val="7F3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2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71982" y="2114646"/>
            <a:ext cx="5262699" cy="637277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71982" y="633771"/>
            <a:ext cx="5644203" cy="1409039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baseline="0" dirty="0">
                <a:solidFill>
                  <a:schemeClr val="accent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4E30FEFE-0AA4-47B5-BF47-59D9C1371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1D93DC1D-EB8C-41F3-A1A5-6AC6AC3BADCF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UKE - Title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2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9"/>
          <p:cNvSpPr txBox="1">
            <a:spLocks noChangeArrowheads="1"/>
          </p:cNvSpPr>
          <p:nvPr userDrawn="1"/>
        </p:nvSpPr>
        <p:spPr bwMode="auto">
          <a:xfrm>
            <a:off x="5734050" y="4786313"/>
            <a:ext cx="1679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chemeClr val="bg1"/>
                </a:solidFill>
                <a:cs typeface="+mn-cs"/>
              </a:rPr>
              <a:t>© Luonnonvarakeskus</a:t>
            </a: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39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71982" y="2114646"/>
            <a:ext cx="5262699" cy="637277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71982" y="633771"/>
            <a:ext cx="5644203" cy="1409039"/>
          </a:xfrm>
          <a:prstGeom prst="rect">
            <a:avLst/>
          </a:prstGeom>
          <a:ln>
            <a:noFill/>
          </a:ln>
        </p:spPr>
        <p:txBody>
          <a:bodyPr rtlCol="0" anchor="ctr">
            <a:normAutofit/>
          </a:bodyPr>
          <a:lstStyle>
            <a:lvl1pPr>
              <a:defRPr lang="en-US" sz="3800" baseline="0" dirty="0">
                <a:solidFill>
                  <a:schemeClr val="accent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58F96CF2-33C4-4611-A372-1C5B0010B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5BB4C9A3-4A90-4D5E-8418-1AD5E6E42CFA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72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K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uke_FI_virall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87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kehys 8"/>
          <p:cNvSpPr txBox="1">
            <a:spLocks noChangeArrowheads="1"/>
          </p:cNvSpPr>
          <p:nvPr userDrawn="1"/>
        </p:nvSpPr>
        <p:spPr bwMode="auto">
          <a:xfrm>
            <a:off x="5764213" y="4773613"/>
            <a:ext cx="17700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rgbClr val="979B9E"/>
                </a:solidFill>
                <a:cs typeface="+mn-cs"/>
              </a:rPr>
              <a:t>© Luonnonvarakeskus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accent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71982" y="1235349"/>
            <a:ext cx="8127011" cy="340931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FD12B7B-3479-4F01-97E7-5D7BE172C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A4486473-216C-464A-9A5B-96F63EF42A79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UK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uke_FI_virall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070350"/>
            <a:ext cx="12287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ikehys 8"/>
          <p:cNvSpPr txBox="1">
            <a:spLocks noChangeArrowheads="1"/>
          </p:cNvSpPr>
          <p:nvPr userDrawn="1"/>
        </p:nvSpPr>
        <p:spPr bwMode="auto">
          <a:xfrm>
            <a:off x="5764213" y="4773613"/>
            <a:ext cx="17700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i-FI" sz="1000" smtClean="0">
                <a:solidFill>
                  <a:srgbClr val="979B9E"/>
                </a:solidFill>
                <a:cs typeface="+mn-cs"/>
              </a:rPr>
              <a:t>© Luonnonvarakeskus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71982" y="272502"/>
            <a:ext cx="8127011" cy="750899"/>
          </a:xfrm>
          <a:prstGeom prst="rect">
            <a:avLst/>
          </a:prstGeom>
          <a:ln>
            <a:noFill/>
          </a:ln>
        </p:spPr>
        <p:txBody>
          <a:bodyPr rtlCol="0" anchor="ctr">
            <a:noAutofit/>
          </a:bodyPr>
          <a:lstStyle>
            <a:lvl1pPr>
              <a:defRPr lang="en-US" sz="2400" dirty="0">
                <a:solidFill>
                  <a:schemeClr val="accent1"/>
                </a:solidFill>
                <a:effectLst/>
                <a:ea typeface="+mn-e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71982" y="1225535"/>
            <a:ext cx="3954361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25535"/>
            <a:ext cx="3950793" cy="3419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3913" y="4814888"/>
            <a:ext cx="447675" cy="204787"/>
          </a:xfrm>
        </p:spPr>
        <p:txBody>
          <a:bodyPr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28EB877-9A79-4EA0-88E4-0F4C3FD64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79B1023-910B-4E36-8E10-DEE1E14E05DD}" type="datetime1">
              <a:rPr lang="fi-FI"/>
              <a:pPr>
                <a:defRPr/>
              </a:pPr>
              <a:t>21.7.2020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7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14863" y="4814888"/>
            <a:ext cx="869950" cy="204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2C8DC1F7-A51D-4152-8EFD-7C52A59CE6A2}" type="datetime1">
              <a:rPr lang="fi-FI"/>
              <a:pPr>
                <a:defRPr/>
              </a:pPr>
              <a:t>21.7.2020</a:t>
            </a:fld>
            <a:endParaRPr lang="en-US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23913" y="4814888"/>
            <a:ext cx="449262" cy="204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BBE6B7A7-11C9-4842-891E-BF10A28CC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20725" y="4827588"/>
            <a:ext cx="0" cy="3238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  <p:sldLayoutId id="2147484042" r:id="rId16"/>
    <p:sldLayoutId id="2147484043" r:id="rId17"/>
    <p:sldLayoutId id="2147484044" r:id="rId18"/>
    <p:sldLayoutId id="2147484045" r:id="rId19"/>
    <p:sldLayoutId id="2147484046" r:id="rId20"/>
    <p:sldLayoutId id="2147484047" r:id="rId21"/>
    <p:sldLayoutId id="2147484048" r:id="rId22"/>
    <p:sldLayoutId id="2147484049" r:id="rId23"/>
    <p:sldLayoutId id="2147484050" r:id="rId24"/>
    <p:sldLayoutId id="2147484051" r:id="rId25"/>
    <p:sldLayoutId id="2147484052" r:id="rId26"/>
    <p:sldLayoutId id="2147484053" r:id="rId27"/>
    <p:sldLayoutId id="2147484054" r:id="rId28"/>
    <p:sldLayoutId id="2147484055" r:id="rId29"/>
    <p:sldLayoutId id="2147484056" r:id="rId30"/>
    <p:sldLayoutId id="2147484057" r:id="rId3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738" y="2053325"/>
            <a:ext cx="1721844" cy="121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Subtitle 1"/>
          <p:cNvSpPr>
            <a:spLocks noGrp="1"/>
          </p:cNvSpPr>
          <p:nvPr>
            <p:ph type="subTitle" idx="1"/>
          </p:nvPr>
        </p:nvSpPr>
        <p:spPr bwMode="auto">
          <a:xfrm>
            <a:off x="471488" y="3278544"/>
            <a:ext cx="5262562" cy="636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r>
              <a:rPr lang="fi-FI" altLang="fi-FI" dirty="0" smtClean="0">
                <a:latin typeface="Arial" charset="0"/>
                <a:ea typeface="ＭＳ Ｐゴシック" pitchFamily="34" charset="-128"/>
                <a:cs typeface="Arial" charset="0"/>
              </a:rPr>
              <a:t>Pauliina Louhi</a:t>
            </a:r>
          </a:p>
          <a:p>
            <a:r>
              <a:rPr lang="fi-FI" altLang="fi-FI" dirty="0" smtClean="0">
                <a:latin typeface="Arial" charset="0"/>
                <a:ea typeface="ＭＳ Ｐゴシック" pitchFamily="34" charset="-128"/>
                <a:cs typeface="Arial" charset="0"/>
              </a:rPr>
              <a:t>Kalatalouden innovaatiopäivät 7.-8.11.2019</a:t>
            </a:r>
          </a:p>
          <a:p>
            <a:endParaRPr lang="fi-FI" altLang="fi-FI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10073" y="769891"/>
            <a:ext cx="6181796" cy="1409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i-FI" dirty="0"/>
              <a:t>Y</a:t>
            </a:r>
            <a:r>
              <a:rPr lang="fi-FI" dirty="0" smtClean="0"/>
              <a:t>mpäristöohjelma tukee kalavarojen kestävää käyttöä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580907" y="3528000"/>
            <a:ext cx="7976423" cy="132568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3" name="Rounded Rectangle 42"/>
          <p:cNvSpPr/>
          <p:nvPr/>
        </p:nvSpPr>
        <p:spPr>
          <a:xfrm>
            <a:off x="576000" y="2124000"/>
            <a:ext cx="7976423" cy="132568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0" name="Rounded Rectangle 29"/>
          <p:cNvSpPr/>
          <p:nvPr/>
        </p:nvSpPr>
        <p:spPr>
          <a:xfrm>
            <a:off x="580909" y="723332"/>
            <a:ext cx="7976423" cy="132568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1441879" y="4781032"/>
            <a:ext cx="397719" cy="170406"/>
          </a:xfrm>
        </p:spPr>
        <p:txBody>
          <a:bodyPr/>
          <a:lstStyle/>
          <a:p>
            <a:pPr>
              <a:defRPr/>
            </a:pPr>
            <a:fld id="{8FD12B7B-3479-4F01-97E7-5D7BE172CD9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" name="Picture 2" descr="C:\Users\L1703\AppData\Local\Microsoft\Windows\Temporary Internet Files\Content.IE5\OG22NU20\Luke_0125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43" y="790528"/>
            <a:ext cx="1626395" cy="1149320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4391" y="964400"/>
            <a:ext cx="906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 smtClean="0">
                <a:solidFill>
                  <a:schemeClr val="bg1"/>
                </a:solidFill>
              </a:rPr>
              <a:t>KALASTUS</a:t>
            </a:r>
            <a:endParaRPr lang="fi-FI" sz="1000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17057" y="839369"/>
            <a:ext cx="1566305" cy="1054314"/>
            <a:chOff x="3309555" y="771972"/>
            <a:chExt cx="1402973" cy="935316"/>
          </a:xfrm>
        </p:grpSpPr>
        <p:pic>
          <p:nvPicPr>
            <p:cNvPr id="1028" name="Picture 4" descr="C:\Users\L1703\AppData\Local\Microsoft\Windows\Temporary Internet Files\Content.IE5\8RV3NK84\Luke_0120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55" y="771972"/>
              <a:ext cx="1402973" cy="93531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514751" y="1367094"/>
              <a:ext cx="9925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00" b="1" dirty="0" smtClean="0">
                  <a:solidFill>
                    <a:schemeClr val="bg1"/>
                  </a:solidFill>
                </a:rPr>
                <a:t>VESIVILJELY</a:t>
              </a:r>
              <a:endParaRPr lang="fi-FI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22378" y="2189122"/>
            <a:ext cx="1748218" cy="1166693"/>
            <a:chOff x="4669426" y="1832296"/>
            <a:chExt cx="1748218" cy="1166693"/>
          </a:xfrm>
        </p:grpSpPr>
        <p:pic>
          <p:nvPicPr>
            <p:cNvPr id="1030" name="Picture 6" descr="O:\_Hlevy_\Hupisaarten EAKR\viestintä\valokuvat\Taimenet-Luke\lowres\Taimenet-kudulla-0331-1200px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426" y="1832296"/>
              <a:ext cx="1748218" cy="116669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041750" y="2587051"/>
              <a:ext cx="10897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00" b="1" dirty="0" smtClean="0">
                  <a:solidFill>
                    <a:schemeClr val="bg1"/>
                  </a:solidFill>
                </a:rPr>
                <a:t>LUONTAINEN </a:t>
              </a:r>
            </a:p>
            <a:p>
              <a:r>
                <a:rPr lang="fi-FI" sz="1000" b="1" dirty="0" smtClean="0">
                  <a:solidFill>
                    <a:schemeClr val="bg1"/>
                  </a:solidFill>
                </a:rPr>
                <a:t>ELINKIERTO</a:t>
              </a:r>
              <a:endParaRPr lang="fi-FI" sz="1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6" descr="D:\Paukku\kuvat\puro-ojitukset12_08_2004\IMG_06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16" y="3756031"/>
            <a:ext cx="1450299" cy="1087725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670390" y="4424065"/>
            <a:ext cx="1283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 smtClean="0">
                <a:solidFill>
                  <a:schemeClr val="bg1"/>
                </a:solidFill>
              </a:rPr>
              <a:t>VESIENSUOJELU</a:t>
            </a:r>
            <a:endParaRPr lang="fi-FI" sz="1000" b="1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692167" y="3656076"/>
            <a:ext cx="1788442" cy="1140498"/>
            <a:chOff x="6387099" y="3827659"/>
            <a:chExt cx="1788442" cy="1140498"/>
          </a:xfrm>
        </p:grpSpPr>
        <p:pic>
          <p:nvPicPr>
            <p:cNvPr id="1027" name="Picture 3" descr="O:\_Hlevy_\SATEENVARJO3\viestintä\valokuvat\20190830_14274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099" y="3827659"/>
              <a:ext cx="1760613" cy="1140498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617421" y="3954998"/>
              <a:ext cx="15581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00" b="1" dirty="0" smtClean="0">
                  <a:solidFill>
                    <a:schemeClr val="bg1"/>
                  </a:solidFill>
                </a:rPr>
                <a:t>KUNNOSTUKSET</a:t>
              </a:r>
              <a:endParaRPr lang="fi-FI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22378" y="846143"/>
            <a:ext cx="1387689" cy="1040767"/>
            <a:chOff x="5964323" y="1258218"/>
            <a:chExt cx="1387689" cy="1040767"/>
          </a:xfrm>
        </p:grpSpPr>
        <p:pic>
          <p:nvPicPr>
            <p:cNvPr id="1026" name="Picture 2" descr="C:\Users\L1703\Pictures\2019-09-29\20190831_184903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323" y="1258218"/>
              <a:ext cx="1387689" cy="104076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273129" y="1419900"/>
              <a:ext cx="8156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00" b="1" dirty="0" smtClean="0">
                  <a:solidFill>
                    <a:schemeClr val="bg1"/>
                  </a:solidFill>
                </a:rPr>
                <a:t>RAVINTO</a:t>
              </a:r>
              <a:endParaRPr lang="fi-FI" sz="1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9" name="Picture 5" descr="O:\_Hlevy_\Hupisaarten EAKR\luontokasvatus\Hupisaarifoorumi_kuvat\20190510_0929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74" y="1939848"/>
            <a:ext cx="2350145" cy="1762608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901833" y="2730297"/>
            <a:ext cx="1135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 smtClean="0">
                <a:solidFill>
                  <a:schemeClr val="bg1"/>
                </a:solidFill>
              </a:rPr>
              <a:t>YHTEISTYÖ</a:t>
            </a:r>
            <a:endParaRPr lang="fi-FI" sz="1200" b="1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070465" y="3343987"/>
            <a:ext cx="1605862" cy="1149185"/>
            <a:chOff x="5499640" y="3446186"/>
            <a:chExt cx="1605862" cy="1149185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640" y="3446186"/>
              <a:ext cx="1589115" cy="1149185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5569861" y="4195779"/>
              <a:ext cx="15356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00" b="1" dirty="0" smtClean="0"/>
                <a:t>ALUESUUNNITTELU</a:t>
              </a:r>
              <a:endParaRPr lang="fi-FI" sz="10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0213" y="3371765"/>
            <a:ext cx="1484957" cy="1113718"/>
            <a:chOff x="2413332" y="3394243"/>
            <a:chExt cx="1484957" cy="1113718"/>
          </a:xfrm>
        </p:grpSpPr>
        <p:pic>
          <p:nvPicPr>
            <p:cNvPr id="1034" name="Picture 10" descr="O:\_Hlevy_\Hupisaarten EAKR\viestintä\valokuvat\lohikalat2_02092019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332" y="3394243"/>
              <a:ext cx="1484957" cy="1113718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2604606" y="4048887"/>
              <a:ext cx="11938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00" b="1" dirty="0" smtClean="0">
                  <a:solidFill>
                    <a:schemeClr val="bg1"/>
                  </a:solidFill>
                </a:rPr>
                <a:t>MENESTYVÄT </a:t>
              </a:r>
            </a:p>
            <a:p>
              <a:r>
                <a:rPr lang="fi-FI" sz="1000" b="1" dirty="0" smtClean="0">
                  <a:solidFill>
                    <a:schemeClr val="bg1"/>
                  </a:solidFill>
                </a:rPr>
                <a:t>ISTUKKAAT</a:t>
              </a:r>
              <a:endParaRPr lang="fi-FI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50087" y="2201918"/>
            <a:ext cx="1754576" cy="1169847"/>
            <a:chOff x="6550087" y="2265861"/>
            <a:chExt cx="1754576" cy="1169847"/>
          </a:xfrm>
        </p:grpSpPr>
        <p:pic>
          <p:nvPicPr>
            <p:cNvPr id="1035" name="Picture 11" descr="O:\_Hlevy_\EMKR_mäti\kuvat\Pipeting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0087" y="2265861"/>
              <a:ext cx="1754576" cy="116984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6808173" y="3011229"/>
              <a:ext cx="12384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00" b="1" dirty="0" smtClean="0">
                  <a:solidFill>
                    <a:schemeClr val="bg1"/>
                  </a:solidFill>
                </a:rPr>
                <a:t>TUTKIMUSTIETO</a:t>
              </a:r>
              <a:endParaRPr lang="fi-FI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92055" y="823655"/>
            <a:ext cx="1626578" cy="1085741"/>
            <a:chOff x="4813702" y="2216991"/>
            <a:chExt cx="1626578" cy="1085741"/>
          </a:xfrm>
        </p:grpSpPr>
        <p:pic>
          <p:nvPicPr>
            <p:cNvPr id="1036" name="Picture 12" descr="C:\Users\L1703\AppData\Local\Microsoft\Windows\Temporary Internet Files\Content.IE5\KWF2ZDXR\Luke_012600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702" y="2216991"/>
              <a:ext cx="1626578" cy="108574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5084474" y="2939010"/>
              <a:ext cx="12384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00" b="1" dirty="0" smtClean="0">
                  <a:solidFill>
                    <a:schemeClr val="bg1"/>
                  </a:solidFill>
                </a:rPr>
                <a:t>MARKKINOINTI</a:t>
              </a:r>
              <a:endParaRPr lang="fi-FI" sz="1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9" y="3883010"/>
            <a:ext cx="1575988" cy="889019"/>
          </a:xfrm>
          <a:prstGeom prst="ellipse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08470" y="4371705"/>
            <a:ext cx="1283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 smtClean="0">
                <a:solidFill>
                  <a:schemeClr val="bg1"/>
                </a:solidFill>
              </a:rPr>
              <a:t>VIERASLAJIEN TORJUNTA</a:t>
            </a:r>
            <a:endParaRPr lang="fi-FI" sz="10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31186" y="4870341"/>
            <a:ext cx="26901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 smtClean="0"/>
              <a:t>Kuvat: Luke kuvapankki, Jouni Tulonen, Pauliina Louhi</a:t>
            </a:r>
            <a:endParaRPr lang="fi-FI" sz="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807" y="59716"/>
            <a:ext cx="8069872" cy="663616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i-FI" dirty="0" smtClean="0"/>
              <a:t>Ympäristöohjelma osana kalavarojen kestävää käyttöä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89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FD12B7B-3479-4F01-97E7-5D7BE172CD9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4486473-216C-464A-9A5B-96F63EF42A79}" type="datetime1">
              <a:rPr lang="fi-FI" smtClean="0"/>
              <a:pPr>
                <a:defRPr/>
              </a:pPr>
              <a:t>21.7.2020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176024151"/>
              </p:ext>
            </p:extLst>
          </p:nvPr>
        </p:nvGraphicFramePr>
        <p:xfrm>
          <a:off x="515299" y="955163"/>
          <a:ext cx="7234453" cy="367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2529" y="841697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5945" y="1008545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2455" y="1124150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9622" y="503960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17512" y="1052369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7857" y="1414171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2516" y="1161998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8619" y="921572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2376" y="1270712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3407" y="1452020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0409" y="579656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9760" y="841697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6164" y="725518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9752" y="678674"/>
            <a:ext cx="312486" cy="7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505" y="204264"/>
            <a:ext cx="8127011" cy="750899"/>
          </a:xfrm>
        </p:spPr>
        <p:txBody>
          <a:bodyPr/>
          <a:lstStyle/>
          <a:p>
            <a:r>
              <a:rPr lang="fi-FI" dirty="0" smtClean="0"/>
              <a:t>Kalatalouden ympäristöohjelma 2017-2019-2022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85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title="Euroopan meri- ja kalatalousrahasto Suomen toimintaohjelma 2014-2020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616" y="1916844"/>
            <a:ext cx="1906581" cy="134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ke_PP_FI_widescreen_16_9">
  <a:themeElements>
    <a:clrScheme name="Luke 2">
      <a:dk1>
        <a:srgbClr val="54585A"/>
      </a:dk1>
      <a:lt1>
        <a:sysClr val="window" lastClr="FFFFFF"/>
      </a:lt1>
      <a:dk2>
        <a:srgbClr val="54585A"/>
      </a:dk2>
      <a:lt2>
        <a:srgbClr val="FFFFFF"/>
      </a:lt2>
      <a:accent1>
        <a:srgbClr val="FF8200"/>
      </a:accent1>
      <a:accent2>
        <a:srgbClr val="00B5E2"/>
      </a:accent2>
      <a:accent3>
        <a:srgbClr val="0033A0"/>
      </a:accent3>
      <a:accent4>
        <a:srgbClr val="78BE20"/>
      </a:accent4>
      <a:accent5>
        <a:srgbClr val="E10098"/>
      </a:accent5>
      <a:accent6>
        <a:srgbClr val="7F3F98"/>
      </a:accent6>
      <a:hlink>
        <a:srgbClr val="FF8200"/>
      </a:hlink>
      <a:folHlink>
        <a:srgbClr val="4C4C4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12E58CE101F2D4B90895E5F3183DB0D" ma:contentTypeVersion="15" ma:contentTypeDescription="Luo uusi asiakirja." ma:contentTypeScope="" ma:versionID="5550fe5ea1fef170c1b7c92662bf2027">
  <xsd:schema xmlns:xsd="http://www.w3.org/2001/XMLSchema" xmlns:xs="http://www.w3.org/2001/XMLSchema" xmlns:p="http://schemas.microsoft.com/office/2006/metadata/properties" xmlns:ns2="07f82f05-2834-4a85-9f0d-97345fc438c7" xmlns:ns3="a4ceee9a-8660-4a90-926a-96641136a8a6" targetNamespace="http://schemas.microsoft.com/office/2006/metadata/properties" ma:root="true" ma:fieldsID="78913cb1d491925b17086ebb8c036969" ns2:_="" ns3:_="">
    <xsd:import namespace="07f82f05-2834-4a85-9f0d-97345fc438c7"/>
    <xsd:import namespace="a4ceee9a-8660-4a90-926a-96641136a8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2f05-2834-4a85-9f0d-97345fc438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Kuvien tunnisteet" ma:readOnly="false" ma:fieldId="{5cf76f15-5ced-4ddc-b409-7134ff3c332f}" ma:taxonomyMulti="true" ma:sspId="d8a5ecd6-af6c-43f6-aded-cfb13d62c2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eee9a-8660-4a90-926a-96641136a8a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145a95e-bcbf-4b50-a2a3-dea2b6810ed4}" ma:internalName="TaxCatchAll" ma:showField="CatchAllData" ma:web="a4ceee9a-8660-4a90-926a-96641136a8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4A6EDE-53CB-4A74-A815-BBA63FE405E2}"/>
</file>

<file path=customXml/itemProps2.xml><?xml version="1.0" encoding="utf-8"?>
<ds:datastoreItem xmlns:ds="http://schemas.openxmlformats.org/officeDocument/2006/customXml" ds:itemID="{97E4955A-DBA7-49EA-8E16-4241072E2A5D}"/>
</file>

<file path=docProps/app.xml><?xml version="1.0" encoding="utf-8"?>
<Properties xmlns="http://schemas.openxmlformats.org/officeDocument/2006/extended-properties" xmlns:vt="http://schemas.openxmlformats.org/officeDocument/2006/docPropsVTypes">
  <Template>Luke_PP_FI_widescreen_16_9</Template>
  <TotalTime>549</TotalTime>
  <Words>193</Words>
  <Application>Microsoft Office PowerPoint</Application>
  <PresentationFormat>Näytössä katseltava esitys (16:9)</PresentationFormat>
  <Paragraphs>49</Paragraphs>
  <Slides>4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9" baseType="lpstr">
      <vt:lpstr>ＭＳ Ｐゴシック</vt:lpstr>
      <vt:lpstr>Arial</vt:lpstr>
      <vt:lpstr>Calibri</vt:lpstr>
      <vt:lpstr>Wingdings</vt:lpstr>
      <vt:lpstr>Luke_PP_FI_widescreen_16_9</vt:lpstr>
      <vt:lpstr>Ympäristöohjelma tukee kalavarojen kestävää käyttöä</vt:lpstr>
      <vt:lpstr>Ympäristöohjelma osana kalavarojen kestävää käyttöä</vt:lpstr>
      <vt:lpstr>Kalatalouden ympäristöohjelma 2017-2019-2022</vt:lpstr>
      <vt:lpstr>PowerPoint-esitys</vt:lpstr>
    </vt:vector>
  </TitlesOfParts>
  <Company>LUKE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Ympäristöohjelma tukee kalavarojen kestävää käyttöä</dc:title>
  <dc:creator>Louhi Pauliina</dc:creator>
  <cp:lastModifiedBy>Kantonen Tyyni (MMM)</cp:lastModifiedBy>
  <cp:revision>21</cp:revision>
  <dcterms:created xsi:type="dcterms:W3CDTF">2019-11-04T16:43:35Z</dcterms:created>
  <dcterms:modified xsi:type="dcterms:W3CDTF">2020-07-21T12:05:06Z</dcterms:modified>
</cp:coreProperties>
</file>